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58000" cy="9144000"/>
  <p:embeddedFontLst>
    <p:embeddedFont>
      <p:font typeface="Raleway"/>
      <p:regular r:id="rId35"/>
      <p:bold r:id="rId36"/>
      <p:italic r:id="rId37"/>
      <p:boldItalic r:id="rId38"/>
    </p:embeddedFont>
    <p:embeddedFont>
      <p:font typeface="Lato"/>
      <p:regular r:id="rId39"/>
      <p:bold r:id="rId40"/>
      <p:italic r:id="rId41"/>
      <p:boldItalic r:id="rId42"/>
    </p:embeddedFont>
    <p:embeddedFont>
      <p:font typeface="Corbel"/>
      <p:regular r:id="rId43"/>
      <p:bold r:id="rId44"/>
      <p:italic r:id="rId45"/>
      <p:boldItalic r:id="rId46"/>
    </p:embeddedFont>
    <p:embeddedFont>
      <p:font typeface="Helvetica Neue"/>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fntdata"/><Relationship Id="rId42" Type="http://schemas.openxmlformats.org/officeDocument/2006/relationships/font" Target="fonts/Lato-boldItalic.fntdata"/><Relationship Id="rId41" Type="http://schemas.openxmlformats.org/officeDocument/2006/relationships/font" Target="fonts/Lato-italic.fntdata"/><Relationship Id="rId44" Type="http://schemas.openxmlformats.org/officeDocument/2006/relationships/font" Target="fonts/Corbel-bold.fntdata"/><Relationship Id="rId43" Type="http://schemas.openxmlformats.org/officeDocument/2006/relationships/font" Target="fonts/Corbel-regular.fntdata"/><Relationship Id="rId46" Type="http://schemas.openxmlformats.org/officeDocument/2006/relationships/font" Target="fonts/Corbel-boldItalic.fntdata"/><Relationship Id="rId45" Type="http://schemas.openxmlformats.org/officeDocument/2006/relationships/font" Target="fonts/Corbel-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HelveticaNeue-bold.fntdata"/><Relationship Id="rId47" Type="http://schemas.openxmlformats.org/officeDocument/2006/relationships/font" Target="fonts/HelveticaNeue-regular.fntdata"/><Relationship Id="rId49" Type="http://schemas.openxmlformats.org/officeDocument/2006/relationships/font" Target="fonts/HelveticaNeue-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Raleway-regular.fntdata"/><Relationship Id="rId34" Type="http://schemas.openxmlformats.org/officeDocument/2006/relationships/slide" Target="slides/slide28.xml"/><Relationship Id="rId37" Type="http://schemas.openxmlformats.org/officeDocument/2006/relationships/font" Target="fonts/Raleway-italic.fntdata"/><Relationship Id="rId36" Type="http://schemas.openxmlformats.org/officeDocument/2006/relationships/font" Target="fonts/Raleway-bold.fntdata"/><Relationship Id="rId39" Type="http://schemas.openxmlformats.org/officeDocument/2006/relationships/font" Target="fonts/Lato-regular.fntdata"/><Relationship Id="rId38" Type="http://schemas.openxmlformats.org/officeDocument/2006/relationships/font" Target="fonts/Raleway-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schemas.openxmlformats.org/officeDocument/2006/relationships/font" Target="fonts/HelveticaNeue-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ttsburghpa.maps.arcgis.com/apps/dashboards/7c4f4aa06c104bd481858b43088cbcba"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912da32a6e_1_97: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3912da32a6e_1_97:notes"/>
          <p:cNvSpPr txBox="1"/>
          <p:nvPr>
            <p:ph idx="1" type="body"/>
          </p:nvPr>
        </p:nvSpPr>
        <p:spPr>
          <a:xfrm>
            <a:off x="685800" y="4400550"/>
            <a:ext cx="5486400" cy="360045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b="1" lang="en" sz="1400"/>
              <a:t>Why did we start this project?</a:t>
            </a:r>
            <a:endParaRPr sz="1400"/>
          </a:p>
          <a:p>
            <a:pPr indent="-165100" lvl="0" marL="165100" rtl="0" algn="l">
              <a:spcBef>
                <a:spcPts val="0"/>
              </a:spcBef>
              <a:spcAft>
                <a:spcPts val="0"/>
              </a:spcAft>
              <a:buClr>
                <a:schemeClr val="dk1"/>
              </a:buClr>
              <a:buSzPts val="1200"/>
              <a:buFont typeface="Calibri"/>
              <a:buChar char="-"/>
            </a:pPr>
            <a:r>
              <a:rPr lang="en" sz="1400"/>
              <a:t>Mac: vacant property</a:t>
            </a:r>
            <a:endParaRPr sz="1400"/>
          </a:p>
          <a:p>
            <a:pPr indent="-165100" lvl="0" marL="165100" rtl="0" algn="l">
              <a:spcBef>
                <a:spcPts val="0"/>
              </a:spcBef>
              <a:spcAft>
                <a:spcPts val="0"/>
              </a:spcAft>
              <a:buClr>
                <a:schemeClr val="dk1"/>
              </a:buClr>
              <a:buSzPts val="1200"/>
              <a:buFont typeface="Calibri"/>
              <a:buChar char="-"/>
            </a:pPr>
            <a:r>
              <a:rPr lang="en" sz="1400"/>
              <a:t>Isabella: TPL</a:t>
            </a:r>
            <a:endParaRPr sz="1400"/>
          </a:p>
          <a:p>
            <a:pPr indent="-165100" lvl="0" marL="165100" rtl="0" algn="l">
              <a:spcBef>
                <a:spcPts val="0"/>
              </a:spcBef>
              <a:spcAft>
                <a:spcPts val="0"/>
              </a:spcAft>
              <a:buClr>
                <a:schemeClr val="dk1"/>
              </a:buClr>
              <a:buSzPts val="1200"/>
              <a:buFont typeface="Calibri"/>
              <a:buChar char="-"/>
            </a:pPr>
            <a:r>
              <a:rPr lang="en" sz="1400"/>
              <a:t>Isabella: Existing landslide risk</a:t>
            </a:r>
            <a:endParaRPr sz="1400"/>
          </a:p>
          <a:p>
            <a:pPr indent="-165100" lvl="0" marL="165100" rtl="0" algn="l">
              <a:spcBef>
                <a:spcPts val="0"/>
              </a:spcBef>
              <a:spcAft>
                <a:spcPts val="0"/>
              </a:spcAft>
              <a:buClr>
                <a:schemeClr val="dk1"/>
              </a:buClr>
              <a:buSzPts val="1200"/>
              <a:buFont typeface="Calibri"/>
              <a:buChar char="-"/>
            </a:pPr>
            <a:r>
              <a:rPr lang="en" sz="1400"/>
              <a:t>Mac: VPTF, Interdepartmental collaboration </a:t>
            </a:r>
            <a:endParaRPr sz="1400"/>
          </a:p>
          <a:p>
            <a:pPr indent="0" lvl="0" marL="0" rtl="0" algn="l">
              <a:spcBef>
                <a:spcPts val="0"/>
              </a:spcBef>
              <a:spcAft>
                <a:spcPts val="0"/>
              </a:spcAft>
              <a:buNone/>
            </a:pPr>
            <a:r>
              <a:rPr lang="en" sz="1400"/>
              <a:t>Ethos collaborative work </a:t>
            </a:r>
            <a:endParaRPr sz="1400"/>
          </a:p>
          <a:p>
            <a:pPr indent="0" lvl="0" marL="0" rtl="0" algn="l">
              <a:spcBef>
                <a:spcPts val="0"/>
              </a:spcBef>
              <a:spcAft>
                <a:spcPts val="0"/>
              </a:spcAft>
              <a:buNone/>
            </a:pPr>
            <a:r>
              <a:rPr lang="en" sz="1400"/>
              <a:t>I&amp;P landslide prone data </a:t>
            </a:r>
            <a:endParaRPr sz="1400"/>
          </a:p>
          <a:p>
            <a:pPr indent="0" lvl="0" marL="0" rtl="0" algn="l">
              <a:spcBef>
                <a:spcPts val="0"/>
              </a:spcBef>
              <a:spcAft>
                <a:spcPts val="0"/>
              </a:spcAft>
              <a:buNone/>
            </a:pPr>
            <a:r>
              <a:rPr lang="en" sz="1400"/>
              <a:t>VPTF, interdepartmental collaboration Task Force and Ethos work and DPW DPW and Law asked us to review all city-owned vacant parcels to determine which should be recommended to be held from development due to landslide risk (safety issue framing) </a:t>
            </a:r>
            <a:endParaRPr sz="1400"/>
          </a:p>
          <a:p>
            <a:pPr indent="0" lvl="0" marL="0" rtl="0" algn="l">
              <a:spcBef>
                <a:spcPts val="0"/>
              </a:spcBef>
              <a:spcAft>
                <a:spcPts val="0"/>
              </a:spcAft>
              <a:buNone/>
            </a:pPr>
            <a:r>
              <a:t/>
            </a:r>
            <a:endParaRPr sz="1400"/>
          </a:p>
        </p:txBody>
      </p:sp>
      <p:sp>
        <p:nvSpPr>
          <p:cNvPr id="239" name="Google Shape;239;g3912da32a6e_1_97:notes"/>
          <p:cNvSpPr txBox="1"/>
          <p:nvPr>
            <p:ph idx="12" type="sldNum"/>
          </p:nvPr>
        </p:nvSpPr>
        <p:spPr>
          <a:xfrm>
            <a:off x="3884613" y="8685213"/>
            <a:ext cx="2971800" cy="458787"/>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200"/>
              <a:t>‹#›</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912da32a6e_1_105: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3912da32a6e_1_105:notes"/>
          <p:cNvSpPr txBox="1"/>
          <p:nvPr>
            <p:ph idx="1" type="body"/>
          </p:nvPr>
        </p:nvSpPr>
        <p:spPr>
          <a:xfrm>
            <a:off x="685800" y="4400550"/>
            <a:ext cx="5486400" cy="360045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 sz="1400"/>
              <a:t>Greenways 2.0 work and policy guide setting up this work and providing this definition</a:t>
            </a:r>
            <a:endParaRPr sz="1400"/>
          </a:p>
          <a:p>
            <a:pPr indent="-165100" lvl="0" marL="165100" rtl="0" algn="l">
              <a:spcBef>
                <a:spcPts val="0"/>
              </a:spcBef>
              <a:spcAft>
                <a:spcPts val="0"/>
              </a:spcAft>
              <a:buClr>
                <a:schemeClr val="dk1"/>
              </a:buClr>
              <a:buSzPts val="1200"/>
              <a:buFont typeface="Calibri"/>
              <a:buChar char="-"/>
            </a:pPr>
            <a:r>
              <a:rPr lang="en" sz="1400"/>
              <a:t>Why we like it </a:t>
            </a:r>
            <a:endParaRPr sz="1400"/>
          </a:p>
          <a:p>
            <a:pPr indent="-165100" lvl="0" marL="165100" rtl="0" algn="l">
              <a:spcBef>
                <a:spcPts val="0"/>
              </a:spcBef>
              <a:spcAft>
                <a:spcPts val="0"/>
              </a:spcAft>
              <a:buClr>
                <a:schemeClr val="dk1"/>
              </a:buClr>
              <a:buSzPts val="1200"/>
              <a:buFont typeface="Calibri"/>
              <a:buChar char="-"/>
            </a:pPr>
            <a:r>
              <a:rPr lang="en" sz="1400"/>
              <a:t>Why we want to change it/modify in the future </a:t>
            </a:r>
            <a:endParaRPr sz="1400"/>
          </a:p>
          <a:p>
            <a:pPr indent="-88900" lvl="0" marL="165100" rtl="0" algn="l">
              <a:spcBef>
                <a:spcPts val="0"/>
              </a:spcBef>
              <a:spcAft>
                <a:spcPts val="0"/>
              </a:spcAft>
              <a:buClr>
                <a:schemeClr val="dk1"/>
              </a:buClr>
              <a:buSzPts val="1200"/>
              <a:buFont typeface="Calibri"/>
              <a:buNone/>
            </a:pPr>
            <a:r>
              <a:t/>
            </a:r>
            <a:endParaRPr sz="1400"/>
          </a:p>
          <a:p>
            <a:pPr indent="0" lvl="0" marL="0" rtl="0" algn="l">
              <a:spcBef>
                <a:spcPts val="0"/>
              </a:spcBef>
              <a:spcAft>
                <a:spcPts val="0"/>
              </a:spcAft>
              <a:buNone/>
            </a:pPr>
            <a:r>
              <a:rPr lang="en" sz="1400"/>
              <a:t>The fact that it existed highlighted the work that needs done</a:t>
            </a:r>
            <a:endParaRPr sz="1400"/>
          </a:p>
          <a:p>
            <a:pPr indent="0" lvl="0" marL="0" rtl="0" algn="l">
              <a:spcBef>
                <a:spcPts val="0"/>
              </a:spcBef>
              <a:spcAft>
                <a:spcPts val="0"/>
              </a:spcAft>
              <a:buNone/>
            </a:pPr>
            <a:r>
              <a:t/>
            </a:r>
            <a:endParaRPr sz="1400"/>
          </a:p>
        </p:txBody>
      </p:sp>
      <p:sp>
        <p:nvSpPr>
          <p:cNvPr id="248" name="Google Shape;248;g3912da32a6e_1_105:notes"/>
          <p:cNvSpPr txBox="1"/>
          <p:nvPr>
            <p:ph idx="12" type="sldNum"/>
          </p:nvPr>
        </p:nvSpPr>
        <p:spPr>
          <a:xfrm>
            <a:off x="3884613" y="8685213"/>
            <a:ext cx="2971800" cy="458787"/>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912da32a6e_1_112: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3912da32a6e_1_112:notes"/>
          <p:cNvSpPr txBox="1"/>
          <p:nvPr>
            <p:ph idx="1" type="body"/>
          </p:nvPr>
        </p:nvSpPr>
        <p:spPr>
          <a:xfrm>
            <a:off x="685800" y="4400550"/>
            <a:ext cx="5486400" cy="360045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b="1" i="1" lang="en" sz="1400"/>
              <a:t>Emphasize that nothing has to change, apart from properties with landslide risk?</a:t>
            </a:r>
            <a:endParaRPr sz="1400"/>
          </a:p>
          <a:p>
            <a:pPr indent="0" lvl="0" marL="0" rtl="0" algn="l">
              <a:spcBef>
                <a:spcPts val="0"/>
              </a:spcBef>
              <a:spcAft>
                <a:spcPts val="0"/>
              </a:spcAft>
              <a:buNone/>
            </a:pPr>
            <a:r>
              <a:t/>
            </a:r>
            <a:endParaRPr b="1" i="1" sz="1400"/>
          </a:p>
          <a:p>
            <a:pPr indent="0" lvl="0" marL="0" rtl="0" algn="l">
              <a:spcBef>
                <a:spcPts val="0"/>
              </a:spcBef>
              <a:spcAft>
                <a:spcPts val="0"/>
              </a:spcAft>
              <a:buNone/>
            </a:pPr>
            <a:r>
              <a:t/>
            </a:r>
            <a:endParaRPr b="1" i="1" sz="1400"/>
          </a:p>
        </p:txBody>
      </p:sp>
      <p:sp>
        <p:nvSpPr>
          <p:cNvPr id="256" name="Google Shape;256;g3912da32a6e_1_112:notes"/>
          <p:cNvSpPr txBox="1"/>
          <p:nvPr>
            <p:ph idx="12" type="sldNum"/>
          </p:nvPr>
        </p:nvSpPr>
        <p:spPr>
          <a:xfrm>
            <a:off x="3884613" y="8685213"/>
            <a:ext cx="2971800" cy="458787"/>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912da32a6e_1_11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3912da32a6e_1_119:notes"/>
          <p:cNvSpPr txBox="1"/>
          <p:nvPr>
            <p:ph idx="1" type="body"/>
          </p:nvPr>
        </p:nvSpPr>
        <p:spPr>
          <a:xfrm>
            <a:off x="685800" y="4400550"/>
            <a:ext cx="5486400" cy="360045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 sz="1400"/>
              <a:t>Environmental map used for analysis</a:t>
            </a:r>
            <a:endParaRPr sz="1400"/>
          </a:p>
          <a:p>
            <a:pPr indent="0" lvl="0" marL="0" rtl="0" algn="l">
              <a:spcBef>
                <a:spcPts val="0"/>
              </a:spcBef>
              <a:spcAft>
                <a:spcPts val="0"/>
              </a:spcAft>
              <a:buNone/>
            </a:pPr>
            <a:r>
              <a:rPr lang="en" sz="1400"/>
              <a:t>Publicly available resource</a:t>
            </a:r>
            <a:endParaRPr sz="1400"/>
          </a:p>
        </p:txBody>
      </p:sp>
      <p:sp>
        <p:nvSpPr>
          <p:cNvPr id="264" name="Google Shape;264;g3912da32a6e_1_119:notes"/>
          <p:cNvSpPr txBox="1"/>
          <p:nvPr>
            <p:ph idx="12" type="sldNum"/>
          </p:nvPr>
        </p:nvSpPr>
        <p:spPr>
          <a:xfrm>
            <a:off x="3884613" y="8685213"/>
            <a:ext cx="2971800" cy="458787"/>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912da32a6e_1_126: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3912da32a6e_1_126:notes"/>
          <p:cNvSpPr txBox="1"/>
          <p:nvPr>
            <p:ph idx="1" type="body"/>
          </p:nvPr>
        </p:nvSpPr>
        <p:spPr>
          <a:xfrm>
            <a:off x="685800" y="4400550"/>
            <a:ext cx="5486400" cy="3600450"/>
          </a:xfrm>
          <a:prstGeom prst="rect">
            <a:avLst/>
          </a:prstGeom>
          <a:noFill/>
          <a:ln>
            <a:noFill/>
          </a:ln>
        </p:spPr>
        <p:txBody>
          <a:bodyPr anchorCtr="0" anchor="t" bIns="45650" lIns="91325" spcFirstLastPara="1" rIns="91325" wrap="square" tIns="45650">
            <a:noAutofit/>
          </a:bodyPr>
          <a:lstStyle/>
          <a:p>
            <a:pPr indent="0" lvl="0" marL="0" rtl="0" algn="l">
              <a:lnSpc>
                <a:spcPct val="90000"/>
              </a:lnSpc>
              <a:spcBef>
                <a:spcPts val="0"/>
              </a:spcBef>
              <a:spcAft>
                <a:spcPts val="0"/>
              </a:spcAft>
              <a:buNone/>
            </a:pPr>
            <a:r>
              <a:rPr lang="en" sz="1400" u="sng">
                <a:solidFill>
                  <a:schemeClr val="hlink"/>
                </a:solidFill>
                <a:hlinkClick r:id="rId2"/>
              </a:rPr>
              <a:t>https://pittsburghpa.maps.arcgis.com/apps/dashboards/7c4f4aa06c104bd481858b43088cbcba</a:t>
            </a:r>
            <a:endParaRPr sz="1400"/>
          </a:p>
          <a:p>
            <a:pPr indent="0" lvl="0" marL="0" rtl="0" algn="l">
              <a:lnSpc>
                <a:spcPct val="90000"/>
              </a:lnSpc>
              <a:spcBef>
                <a:spcPts val="1400"/>
              </a:spcBef>
              <a:spcAft>
                <a:spcPts val="0"/>
              </a:spcAft>
              <a:buNone/>
            </a:pPr>
            <a:r>
              <a:t/>
            </a:r>
            <a:endParaRPr sz="1400"/>
          </a:p>
          <a:p>
            <a:pPr indent="0" lvl="0" marL="0" rtl="0" algn="l">
              <a:lnSpc>
                <a:spcPct val="90000"/>
              </a:lnSpc>
              <a:spcBef>
                <a:spcPts val="1400"/>
              </a:spcBef>
              <a:spcAft>
                <a:spcPts val="0"/>
              </a:spcAft>
              <a:buNone/>
            </a:pPr>
            <a:r>
              <a:rPr lang="en" sz="1400"/>
              <a:t>Isabella: </a:t>
            </a:r>
            <a:endParaRPr sz="1400"/>
          </a:p>
          <a:p>
            <a:pPr indent="0" lvl="0" marL="0" rtl="0" algn="l">
              <a:lnSpc>
                <a:spcPct val="90000"/>
              </a:lnSpc>
              <a:spcBef>
                <a:spcPts val="1400"/>
              </a:spcBef>
              <a:spcAft>
                <a:spcPts val="0"/>
              </a:spcAft>
              <a:buNone/>
            </a:pPr>
            <a:r>
              <a:rPr lang="en" sz="1400"/>
              <a:t>Explain the different categories/colors</a:t>
            </a:r>
            <a:endParaRPr sz="1400"/>
          </a:p>
          <a:p>
            <a:pPr indent="0" lvl="0" marL="0" rtl="0" algn="l">
              <a:lnSpc>
                <a:spcPct val="90000"/>
              </a:lnSpc>
              <a:spcBef>
                <a:spcPts val="1400"/>
              </a:spcBef>
              <a:spcAft>
                <a:spcPts val="0"/>
              </a:spcAft>
              <a:buNone/>
            </a:pPr>
            <a:r>
              <a:rPr lang="en" sz="1400"/>
              <a:t>Explain methodology briefly – what data did we use to make these decisions</a:t>
            </a:r>
            <a:endParaRPr sz="1400"/>
          </a:p>
          <a:p>
            <a:pPr indent="0" lvl="0" marL="0" rtl="0" algn="l">
              <a:lnSpc>
                <a:spcPct val="90000"/>
              </a:lnSpc>
              <a:spcBef>
                <a:spcPts val="1400"/>
              </a:spcBef>
              <a:spcAft>
                <a:spcPts val="0"/>
              </a:spcAft>
              <a:buNone/>
            </a:pPr>
            <a:r>
              <a:rPr lang="en" sz="1400"/>
              <a:t>Sharable map for this particular area for the community to react to post-meeting</a:t>
            </a:r>
            <a:endParaRPr sz="1400"/>
          </a:p>
          <a:p>
            <a:pPr indent="0" lvl="1" marL="76200" rtl="0" algn="l">
              <a:lnSpc>
                <a:spcPct val="90000"/>
              </a:lnSpc>
              <a:spcBef>
                <a:spcPts val="200"/>
              </a:spcBef>
              <a:spcAft>
                <a:spcPts val="0"/>
              </a:spcAft>
              <a:buNone/>
            </a:pPr>
            <a:r>
              <a:rPr lang="en" sz="1400"/>
              <a:t>Ask them to share in the meeting but also give them time to react</a:t>
            </a:r>
            <a:endParaRPr sz="1400"/>
          </a:p>
          <a:p>
            <a:pPr indent="0" lvl="0" marL="0" rtl="0" algn="l">
              <a:lnSpc>
                <a:spcPct val="90000"/>
              </a:lnSpc>
              <a:spcBef>
                <a:spcPts val="1800"/>
              </a:spcBef>
              <a:spcAft>
                <a:spcPts val="0"/>
              </a:spcAft>
              <a:buNone/>
            </a:pPr>
            <a:r>
              <a:rPr lang="en" sz="1400"/>
              <a:t>Any reactions to how this land has been proposed? </a:t>
            </a:r>
            <a:endParaRPr sz="1400"/>
          </a:p>
          <a:p>
            <a:pPr indent="0" lvl="1" marL="76200" rtl="0" algn="l">
              <a:lnSpc>
                <a:spcPct val="90000"/>
              </a:lnSpc>
              <a:spcBef>
                <a:spcPts val="200"/>
              </a:spcBef>
              <a:spcAft>
                <a:spcPts val="0"/>
              </a:spcAft>
              <a:buNone/>
            </a:pPr>
            <a:r>
              <a:rPr lang="en" sz="1400"/>
              <a:t>Looks good no objections</a:t>
            </a:r>
            <a:endParaRPr sz="1400"/>
          </a:p>
          <a:p>
            <a:pPr indent="0" lvl="1" marL="76200" rtl="0" algn="l">
              <a:lnSpc>
                <a:spcPct val="90000"/>
              </a:lnSpc>
              <a:spcBef>
                <a:spcPts val="600"/>
              </a:spcBef>
              <a:spcAft>
                <a:spcPts val="0"/>
              </a:spcAft>
              <a:buNone/>
            </a:pPr>
            <a:r>
              <a:rPr lang="en" sz="1400"/>
              <a:t>Objection – want to see a house built</a:t>
            </a:r>
            <a:endParaRPr sz="1400"/>
          </a:p>
          <a:p>
            <a:pPr indent="0" lvl="0" marL="0" rtl="0" algn="l">
              <a:lnSpc>
                <a:spcPct val="90000"/>
              </a:lnSpc>
              <a:spcBef>
                <a:spcPts val="1800"/>
              </a:spcBef>
              <a:spcAft>
                <a:spcPts val="0"/>
              </a:spcAft>
              <a:buNone/>
            </a:pPr>
            <a:r>
              <a:rPr lang="en" sz="1400"/>
              <a:t>If there are objections, ask them to visit the Engage page, add a pin to the map</a:t>
            </a:r>
            <a:endParaRPr sz="1400"/>
          </a:p>
          <a:p>
            <a:pPr indent="0" lvl="1" marL="76200" rtl="0" algn="l">
              <a:lnSpc>
                <a:spcPct val="90000"/>
              </a:lnSpc>
              <a:spcBef>
                <a:spcPts val="200"/>
              </a:spcBef>
              <a:spcAft>
                <a:spcPts val="0"/>
              </a:spcAft>
              <a:buNone/>
            </a:pPr>
            <a:r>
              <a:rPr lang="en" sz="1400"/>
              <a:t>Invite them to acquire?</a:t>
            </a:r>
            <a:endParaRPr sz="1400"/>
          </a:p>
          <a:p>
            <a:pPr indent="0" lvl="1" marL="76200" rtl="0" algn="l">
              <a:lnSpc>
                <a:spcPct val="90000"/>
              </a:lnSpc>
              <a:spcBef>
                <a:spcPts val="600"/>
              </a:spcBef>
              <a:spcAft>
                <a:spcPts val="0"/>
              </a:spcAft>
              <a:buNone/>
            </a:pPr>
            <a:r>
              <a:rPr lang="en" sz="1400"/>
              <a:t>Share those disputed parcels with Council for their knowledge and to decide</a:t>
            </a:r>
            <a:endParaRPr sz="1400"/>
          </a:p>
          <a:p>
            <a:pPr indent="0" lvl="0" marL="0" rtl="0" algn="l">
              <a:lnSpc>
                <a:spcPct val="90000"/>
              </a:lnSpc>
              <a:spcBef>
                <a:spcPts val="1800"/>
              </a:spcBef>
              <a:spcAft>
                <a:spcPts val="0"/>
              </a:spcAft>
              <a:buNone/>
            </a:pPr>
            <a:r>
              <a:t/>
            </a:r>
            <a:endParaRPr sz="1400"/>
          </a:p>
          <a:p>
            <a:pPr indent="0" lvl="0" marL="0" rtl="0" algn="l">
              <a:spcBef>
                <a:spcPts val="0"/>
              </a:spcBef>
              <a:spcAft>
                <a:spcPts val="0"/>
              </a:spcAft>
              <a:buNone/>
            </a:pPr>
            <a:r>
              <a:t/>
            </a:r>
            <a:endParaRPr sz="1400"/>
          </a:p>
        </p:txBody>
      </p:sp>
      <p:sp>
        <p:nvSpPr>
          <p:cNvPr id="272" name="Google Shape;272;g3912da32a6e_1_126:notes"/>
          <p:cNvSpPr txBox="1"/>
          <p:nvPr>
            <p:ph idx="12" type="sldNum"/>
          </p:nvPr>
        </p:nvSpPr>
        <p:spPr>
          <a:xfrm>
            <a:off x="3884613" y="8685213"/>
            <a:ext cx="2971800" cy="458787"/>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912da32a6e_1_132: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3912da32a6e_1_132:notes"/>
          <p:cNvSpPr txBox="1"/>
          <p:nvPr>
            <p:ph idx="1" type="body"/>
          </p:nvPr>
        </p:nvSpPr>
        <p:spPr>
          <a:xfrm>
            <a:off x="685800" y="4400550"/>
            <a:ext cx="5486400" cy="3600450"/>
          </a:xfrm>
          <a:prstGeom prst="rect">
            <a:avLst/>
          </a:prstGeom>
          <a:noFill/>
          <a:ln>
            <a:noFill/>
          </a:ln>
        </p:spPr>
        <p:txBody>
          <a:bodyPr anchorCtr="0" anchor="t" bIns="45650" lIns="91325" spcFirstLastPara="1" rIns="91325" wrap="square" tIns="45650">
            <a:noAutofit/>
          </a:bodyPr>
          <a:lstStyle/>
          <a:p>
            <a:pPr indent="0" lvl="1" marL="444500" rtl="0" algn="l">
              <a:lnSpc>
                <a:spcPct val="90000"/>
              </a:lnSpc>
              <a:spcBef>
                <a:spcPts val="0"/>
              </a:spcBef>
              <a:spcAft>
                <a:spcPts val="0"/>
              </a:spcAft>
              <a:buNone/>
            </a:pPr>
            <a:r>
              <a:rPr lang="en" sz="1400"/>
              <a:t>Discuss DPW review process</a:t>
            </a:r>
            <a:endParaRPr sz="1400"/>
          </a:p>
          <a:p>
            <a:pPr indent="0" lvl="0" marL="0" rtl="0" algn="l">
              <a:spcBef>
                <a:spcPts val="400"/>
              </a:spcBef>
              <a:spcAft>
                <a:spcPts val="0"/>
              </a:spcAft>
              <a:buNone/>
            </a:pPr>
            <a:r>
              <a:t/>
            </a:r>
            <a:endParaRPr sz="1400"/>
          </a:p>
          <a:p>
            <a:pPr indent="0" lvl="0" marL="0" rtl="0" algn="l">
              <a:spcBef>
                <a:spcPts val="0"/>
              </a:spcBef>
              <a:spcAft>
                <a:spcPts val="0"/>
              </a:spcAft>
              <a:buNone/>
            </a:pPr>
            <a:r>
              <a:rPr lang="en" sz="1400"/>
              <a:t>Purpose of creating this program was to streamline a process for facilitating greater stewardship of these underutilized spaces. To make it easier for individuals, resident stewardship groups, and organizations alike have an easier time of obtaining site access and understanding what activities are possible in these spaces. To encourage their use!</a:t>
            </a:r>
            <a:endParaRPr sz="1400"/>
          </a:p>
          <a:p>
            <a:pPr indent="0" lvl="0" marL="0" rtl="0" algn="l">
              <a:spcBef>
                <a:spcPts val="0"/>
              </a:spcBef>
              <a:spcAft>
                <a:spcPts val="0"/>
              </a:spcAft>
              <a:buNone/>
            </a:pPr>
            <a:r>
              <a:t/>
            </a:r>
            <a:endParaRPr sz="1400"/>
          </a:p>
        </p:txBody>
      </p:sp>
      <p:sp>
        <p:nvSpPr>
          <p:cNvPr id="279" name="Google Shape;279;g3912da32a6e_1_132:notes"/>
          <p:cNvSpPr txBox="1"/>
          <p:nvPr>
            <p:ph idx="12" type="sldNum"/>
          </p:nvPr>
        </p:nvSpPr>
        <p:spPr>
          <a:xfrm>
            <a:off x="3884613" y="8685213"/>
            <a:ext cx="2971800" cy="458787"/>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912da32a6e_1_13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3912da32a6e_1_139:notes"/>
          <p:cNvSpPr txBox="1"/>
          <p:nvPr>
            <p:ph idx="1" type="body"/>
          </p:nvPr>
        </p:nvSpPr>
        <p:spPr>
          <a:xfrm>
            <a:off x="685800" y="4400550"/>
            <a:ext cx="5486400" cy="360045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 sz="1400"/>
              <a:t>Isabella</a:t>
            </a:r>
            <a:endParaRPr sz="1400"/>
          </a:p>
        </p:txBody>
      </p:sp>
      <p:sp>
        <p:nvSpPr>
          <p:cNvPr id="287" name="Google Shape;287;g3912da32a6e_1_139:notes"/>
          <p:cNvSpPr txBox="1"/>
          <p:nvPr>
            <p:ph idx="12" type="sldNum"/>
          </p:nvPr>
        </p:nvSpPr>
        <p:spPr>
          <a:xfrm>
            <a:off x="3884613" y="8685213"/>
            <a:ext cx="2971800" cy="458787"/>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912da32a6e_1_148: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3912da32a6e_1_148:notes"/>
          <p:cNvSpPr txBox="1"/>
          <p:nvPr>
            <p:ph idx="1" type="body"/>
          </p:nvPr>
        </p:nvSpPr>
        <p:spPr>
          <a:xfrm>
            <a:off x="685800" y="4400550"/>
            <a:ext cx="5486400" cy="360045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 sz="1400"/>
              <a:t>Wooded area – Riverview Park</a:t>
            </a:r>
            <a:endParaRPr sz="1400"/>
          </a:p>
          <a:p>
            <a:pPr indent="0" lvl="0" marL="0" rtl="0" algn="l">
              <a:spcBef>
                <a:spcPts val="0"/>
              </a:spcBef>
              <a:spcAft>
                <a:spcPts val="0"/>
              </a:spcAft>
              <a:buNone/>
            </a:pPr>
            <a:r>
              <a:rPr lang="en" sz="1400"/>
              <a:t>Found a flat underutilized area </a:t>
            </a:r>
            <a:endParaRPr sz="1400"/>
          </a:p>
          <a:p>
            <a:pPr indent="0" lvl="0" marL="0" rtl="0" algn="l">
              <a:spcBef>
                <a:spcPts val="0"/>
              </a:spcBef>
              <a:spcAft>
                <a:spcPts val="0"/>
              </a:spcAft>
              <a:buNone/>
            </a:pPr>
            <a:r>
              <a:rPr lang="en" sz="1400"/>
              <a:t>These are sites we are seeking </a:t>
            </a:r>
            <a:endParaRPr sz="1400"/>
          </a:p>
        </p:txBody>
      </p:sp>
      <p:sp>
        <p:nvSpPr>
          <p:cNvPr id="297" name="Google Shape;297;g3912da32a6e_1_148:notes"/>
          <p:cNvSpPr txBox="1"/>
          <p:nvPr>
            <p:ph idx="12" type="sldNum"/>
          </p:nvPr>
        </p:nvSpPr>
        <p:spPr>
          <a:xfrm>
            <a:off x="3884613" y="8685213"/>
            <a:ext cx="2971800" cy="458787"/>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912da32a6e_1_157: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3912da32a6e_1_157:notes"/>
          <p:cNvSpPr txBox="1"/>
          <p:nvPr>
            <p:ph idx="1" type="body"/>
          </p:nvPr>
        </p:nvSpPr>
        <p:spPr>
          <a:xfrm>
            <a:off x="685800" y="4400550"/>
            <a:ext cx="5486400" cy="360045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 sz="1400"/>
              <a:t>Purpose of this slide is to give everyone a picture of where we are an how long this has taken </a:t>
            </a:r>
            <a:endParaRPr sz="1400"/>
          </a:p>
          <a:p>
            <a:pPr indent="0" lvl="0" marL="0" rtl="0" algn="l">
              <a:spcBef>
                <a:spcPts val="0"/>
              </a:spcBef>
              <a:spcAft>
                <a:spcPts val="0"/>
              </a:spcAft>
              <a:buNone/>
            </a:pPr>
            <a:r>
              <a:rPr lang="en" sz="1400">
                <a:solidFill>
                  <a:srgbClr val="000000"/>
                </a:solidFill>
              </a:rPr>
              <a:t>Permanent designation, irreversible, makes the engagement aspect even more important</a:t>
            </a:r>
            <a:endParaRPr sz="1400"/>
          </a:p>
          <a:p>
            <a:pPr indent="0" lvl="0" marL="0" rtl="0" algn="l">
              <a:spcBef>
                <a:spcPts val="0"/>
              </a:spcBef>
              <a:spcAft>
                <a:spcPts val="0"/>
              </a:spcAft>
              <a:buNone/>
            </a:pPr>
            <a:r>
              <a:rPr lang="en" sz="1400">
                <a:solidFill>
                  <a:srgbClr val="000000"/>
                </a:solidFill>
              </a:rPr>
              <a:t>Working with real estate colleagues to recode these </a:t>
            </a:r>
            <a:endParaRPr sz="1400"/>
          </a:p>
          <a:p>
            <a:pPr indent="0" lvl="0" marL="0" rtl="0" algn="l">
              <a:spcBef>
                <a:spcPts val="0"/>
              </a:spcBef>
              <a:spcAft>
                <a:spcPts val="0"/>
              </a:spcAft>
              <a:buNone/>
            </a:pPr>
            <a:r>
              <a:t/>
            </a:r>
            <a:endParaRPr sz="1400">
              <a:solidFill>
                <a:srgbClr val="000000"/>
              </a:solidFill>
            </a:endParaRPr>
          </a:p>
          <a:p>
            <a:pPr indent="0" lvl="0" marL="0" rtl="0" algn="l">
              <a:spcBef>
                <a:spcPts val="0"/>
              </a:spcBef>
              <a:spcAft>
                <a:spcPts val="0"/>
              </a:spcAft>
              <a:buNone/>
            </a:pPr>
            <a:r>
              <a:t/>
            </a:r>
            <a:endParaRPr sz="1400">
              <a:solidFill>
                <a:srgbClr val="000000"/>
              </a:solidFill>
            </a:endParaRPr>
          </a:p>
          <a:p>
            <a:pPr indent="-165100" lvl="0" marL="165100" rtl="0" algn="l">
              <a:lnSpc>
                <a:spcPct val="90000"/>
              </a:lnSpc>
              <a:spcBef>
                <a:spcPts val="1400"/>
              </a:spcBef>
              <a:spcAft>
                <a:spcPts val="0"/>
              </a:spcAft>
              <a:buClr>
                <a:srgbClr val="A6B727"/>
              </a:buClr>
              <a:buSzPts val="1200"/>
              <a:buFont typeface="Arial"/>
              <a:buChar char="•"/>
            </a:pPr>
            <a:r>
              <a:rPr lang="en" sz="1400">
                <a:solidFill>
                  <a:srgbClr val="A6B727"/>
                </a:solidFill>
              </a:rPr>
              <a:t>This isn't the end of the engagement. </a:t>
            </a:r>
            <a:r>
              <a:rPr lang="en" sz="1400"/>
              <a:t>Community engagement is ongoing </a:t>
            </a:r>
            <a:r>
              <a:rPr lang="en" sz="1400">
                <a:solidFill>
                  <a:srgbClr val="A6B727"/>
                </a:solidFill>
              </a:rPr>
              <a:t> Outlining how long it'll take to complete engagement and legislation process. </a:t>
            </a:r>
            <a:endParaRPr sz="1400"/>
          </a:p>
          <a:p>
            <a:pPr indent="-165100" lvl="0" marL="165100" rtl="0" algn="l">
              <a:spcBef>
                <a:spcPts val="0"/>
              </a:spcBef>
              <a:spcAft>
                <a:spcPts val="0"/>
              </a:spcAft>
              <a:buClr>
                <a:schemeClr val="dk1"/>
              </a:buClr>
              <a:buSzPts val="1200"/>
              <a:buFont typeface="Arial "/>
              <a:buChar char="•"/>
            </a:pPr>
            <a:r>
              <a:rPr lang="en" sz="1400"/>
              <a:t>What do we mean by designation/legislation</a:t>
            </a:r>
            <a:endParaRPr sz="1400">
              <a:solidFill>
                <a:srgbClr val="444444"/>
              </a:solidFill>
            </a:endParaRPr>
          </a:p>
          <a:p>
            <a:pPr indent="-165100" lvl="0" marL="165100" rtl="0" algn="l">
              <a:lnSpc>
                <a:spcPct val="90000"/>
              </a:lnSpc>
              <a:spcBef>
                <a:spcPts val="1400"/>
              </a:spcBef>
              <a:spcAft>
                <a:spcPts val="0"/>
              </a:spcAft>
              <a:buClr>
                <a:schemeClr val="dk1"/>
              </a:buClr>
              <a:buSzPts val="1200"/>
              <a:buFont typeface="Arial"/>
              <a:buChar char="•"/>
            </a:pPr>
            <a:r>
              <a:rPr lang="en" sz="1400"/>
              <a:t>Timeline for designation - </a:t>
            </a:r>
            <a:r>
              <a:rPr lang="en" sz="1400">
                <a:solidFill>
                  <a:srgbClr val="A6B727"/>
                </a:solidFill>
              </a:rPr>
              <a:t>Hoping to start the legislation process later this year after we've engaged everyone, so if they have additional feedback. </a:t>
            </a:r>
            <a:endParaRPr sz="1400"/>
          </a:p>
          <a:p>
            <a:pPr indent="-165100" lvl="0" marL="165100" rtl="0" algn="l">
              <a:spcBef>
                <a:spcPts val="0"/>
              </a:spcBef>
              <a:spcAft>
                <a:spcPts val="0"/>
              </a:spcAft>
              <a:buClr>
                <a:schemeClr val="dk1"/>
              </a:buClr>
              <a:buSzPts val="1200"/>
              <a:buFont typeface="Arial"/>
              <a:buChar char="•"/>
            </a:pPr>
            <a:r>
              <a:rPr lang="en" sz="1400"/>
              <a:t>We have funding for signage </a:t>
            </a:r>
            <a:endParaRPr sz="1400"/>
          </a:p>
          <a:p>
            <a:pPr indent="-165100" lvl="0" marL="165100" rtl="0" algn="l">
              <a:spcBef>
                <a:spcPts val="0"/>
              </a:spcBef>
              <a:spcAft>
                <a:spcPts val="0"/>
              </a:spcAft>
              <a:buClr>
                <a:schemeClr val="dk1"/>
              </a:buClr>
              <a:buSzPts val="1200"/>
              <a:buFont typeface="Arial"/>
              <a:buChar char="•"/>
            </a:pPr>
            <a:r>
              <a:rPr lang="en" sz="1400"/>
              <a:t>Naturalizing streets – where are they located? Are you leaving the roads in? What are they/what do you mean by that? </a:t>
            </a:r>
            <a:endParaRPr sz="1400"/>
          </a:p>
          <a:p>
            <a:pPr indent="-165100" lvl="0" marL="165100" rtl="0" algn="l">
              <a:spcBef>
                <a:spcPts val="0"/>
              </a:spcBef>
              <a:spcAft>
                <a:spcPts val="0"/>
              </a:spcAft>
              <a:buClr>
                <a:schemeClr val="dk1"/>
              </a:buClr>
              <a:buSzPts val="1200"/>
              <a:buFont typeface="Arial"/>
              <a:buChar char="•"/>
            </a:pPr>
            <a:r>
              <a:rPr lang="en" sz="1400"/>
              <a:t>Parcel consolidation for improved data management </a:t>
            </a:r>
            <a:endParaRPr sz="1400"/>
          </a:p>
        </p:txBody>
      </p:sp>
      <p:sp>
        <p:nvSpPr>
          <p:cNvPr id="307" name="Google Shape;307;g3912da32a6e_1_157:notes"/>
          <p:cNvSpPr txBox="1"/>
          <p:nvPr>
            <p:ph idx="12" type="sldNum"/>
          </p:nvPr>
        </p:nvSpPr>
        <p:spPr>
          <a:xfrm>
            <a:off x="3884613" y="8685213"/>
            <a:ext cx="2971800" cy="458787"/>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912da32a6e_1_182: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3912da32a6e_1_182:notes"/>
          <p:cNvSpPr txBox="1"/>
          <p:nvPr>
            <p:ph idx="1" type="body"/>
          </p:nvPr>
        </p:nvSpPr>
        <p:spPr>
          <a:xfrm>
            <a:off x="685800" y="4400550"/>
            <a:ext cx="5486400" cy="360045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 sz="1400"/>
              <a:t>Call out to Pittsburghers in the audience</a:t>
            </a:r>
            <a:endParaRPr sz="1400"/>
          </a:p>
          <a:p>
            <a:pPr indent="0" lvl="0" marL="0" rtl="0" algn="l">
              <a:spcBef>
                <a:spcPts val="0"/>
              </a:spcBef>
              <a:spcAft>
                <a:spcPts val="0"/>
              </a:spcAft>
              <a:buNone/>
            </a:pPr>
            <a:r>
              <a:rPr lang="en" sz="1400"/>
              <a:t>This is how we are engaging folks at home "how to take action"</a:t>
            </a:r>
            <a:endParaRPr sz="1400"/>
          </a:p>
          <a:p>
            <a:pPr indent="0" lvl="0" marL="0" rtl="0" algn="l">
              <a:spcBef>
                <a:spcPts val="0"/>
              </a:spcBef>
              <a:spcAft>
                <a:spcPts val="0"/>
              </a:spcAft>
              <a:buNone/>
            </a:pPr>
            <a:r>
              <a:t/>
            </a:r>
            <a:endParaRPr sz="1400"/>
          </a:p>
        </p:txBody>
      </p:sp>
      <p:sp>
        <p:nvSpPr>
          <p:cNvPr id="333" name="Google Shape;333;g3912da32a6e_1_182:notes"/>
          <p:cNvSpPr txBox="1"/>
          <p:nvPr>
            <p:ph idx="12" type="sldNum"/>
          </p:nvPr>
        </p:nvSpPr>
        <p:spPr>
          <a:xfrm>
            <a:off x="3884613" y="8685213"/>
            <a:ext cx="2971800" cy="458787"/>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b75a7a002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b75a7a002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912da32a6e_1_190: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3912da32a6e_1_190:notes"/>
          <p:cNvSpPr txBox="1"/>
          <p:nvPr>
            <p:ph idx="1" type="body"/>
          </p:nvPr>
        </p:nvSpPr>
        <p:spPr>
          <a:xfrm>
            <a:off x="685800" y="4400550"/>
            <a:ext cx="5486400" cy="360045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 sz="1400"/>
              <a:t>lot of text but so you understand what's high risk and low risk here</a:t>
            </a:r>
            <a:endParaRPr sz="1400"/>
          </a:p>
          <a:p>
            <a:pPr indent="0" lvl="0" marL="0" rtl="0" algn="l">
              <a:spcBef>
                <a:spcPts val="0"/>
              </a:spcBef>
              <a:spcAft>
                <a:spcPts val="0"/>
              </a:spcAft>
              <a:buNone/>
            </a:pPr>
            <a:r>
              <a:rPr lang="en" sz="1400"/>
              <a:t>Highlight hand picked examples for high risk </a:t>
            </a:r>
            <a:endParaRPr sz="1400"/>
          </a:p>
        </p:txBody>
      </p:sp>
      <p:sp>
        <p:nvSpPr>
          <p:cNvPr id="342" name="Google Shape;342;g3912da32a6e_1_190:notes"/>
          <p:cNvSpPr txBox="1"/>
          <p:nvPr>
            <p:ph idx="12" type="sldNum"/>
          </p:nvPr>
        </p:nvSpPr>
        <p:spPr>
          <a:xfrm>
            <a:off x="3884613" y="8685213"/>
            <a:ext cx="2971800" cy="458787"/>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912da32a6e_1_199: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g3912da32a6e_1_19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 sz="1400"/>
              <a:t>Mackenzie: </a:t>
            </a:r>
            <a:endParaRPr sz="1400"/>
          </a:p>
          <a:p>
            <a:pPr indent="0" lvl="0" marL="0" rtl="0" algn="l">
              <a:spcBef>
                <a:spcPts val="0"/>
              </a:spcBef>
              <a:spcAft>
                <a:spcPts val="0"/>
              </a:spcAft>
              <a:buNone/>
            </a:pPr>
            <a:r>
              <a:rPr lang="en" sz="1400"/>
              <a:t>Anyone been to an existing greenway? </a:t>
            </a:r>
            <a:endParaRPr sz="1400"/>
          </a:p>
          <a:p>
            <a:pPr indent="0" lvl="0" marL="0" rtl="0" algn="l">
              <a:spcBef>
                <a:spcPts val="0"/>
              </a:spcBef>
              <a:spcAft>
                <a:spcPts val="0"/>
              </a:spcAft>
              <a:buNone/>
            </a:pPr>
            <a:r>
              <a:rPr lang="en" sz="1400"/>
              <a:t>12 existing greenways scattered throughout the city </a:t>
            </a:r>
            <a:endParaRPr sz="1400"/>
          </a:p>
          <a:p>
            <a:pPr indent="0" lvl="0" marL="0" rtl="0" algn="l">
              <a:spcBef>
                <a:spcPts val="0"/>
              </a:spcBef>
              <a:spcAft>
                <a:spcPts val="0"/>
              </a:spcAft>
              <a:buNone/>
            </a:pPr>
            <a:r>
              <a:rPr lang="en" sz="1400"/>
              <a:t>Most stewarded by our non-profit groups </a:t>
            </a:r>
            <a:endParaRPr sz="1400"/>
          </a:p>
          <a:p>
            <a:pPr indent="0" lvl="0" marL="0" rtl="0" algn="l">
              <a:spcBef>
                <a:spcPts val="0"/>
              </a:spcBef>
              <a:spcAft>
                <a:spcPts val="0"/>
              </a:spcAft>
              <a:buNone/>
            </a:pPr>
            <a:r>
              <a:t/>
            </a:r>
            <a:endParaRPr sz="1400"/>
          </a:p>
        </p:txBody>
      </p:sp>
      <p:sp>
        <p:nvSpPr>
          <p:cNvPr id="352" name="Google Shape;352;g3912da32a6e_1_199:notes"/>
          <p:cNvSpPr txBox="1"/>
          <p:nvPr>
            <p:ph idx="12" type="sldNum"/>
          </p:nvPr>
        </p:nvSpPr>
        <p:spPr>
          <a:xfrm>
            <a:off x="3884613" y="8685213"/>
            <a:ext cx="2971800" cy="4587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912da32a6e_1_208: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3912da32a6e_1_208: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90000"/>
              </a:lnSpc>
              <a:spcBef>
                <a:spcPts val="0"/>
              </a:spcBef>
              <a:spcAft>
                <a:spcPts val="0"/>
              </a:spcAft>
              <a:buNone/>
            </a:pPr>
            <a:r>
              <a:rPr lang="en" sz="1400"/>
              <a:t>Isabella: </a:t>
            </a:r>
            <a:endParaRPr sz="1400"/>
          </a:p>
          <a:p>
            <a:pPr indent="0" lvl="0" marL="0" rtl="0" algn="l">
              <a:lnSpc>
                <a:spcPct val="90000"/>
              </a:lnSpc>
              <a:spcBef>
                <a:spcPts val="1400"/>
              </a:spcBef>
              <a:spcAft>
                <a:spcPts val="0"/>
              </a:spcAft>
              <a:buNone/>
            </a:pPr>
            <a:r>
              <a:rPr lang="en" sz="1400"/>
              <a:t>Explain the different categories/colors</a:t>
            </a:r>
            <a:endParaRPr sz="1400"/>
          </a:p>
          <a:p>
            <a:pPr indent="0" lvl="0" marL="0" rtl="0" algn="l">
              <a:lnSpc>
                <a:spcPct val="90000"/>
              </a:lnSpc>
              <a:spcBef>
                <a:spcPts val="1400"/>
              </a:spcBef>
              <a:spcAft>
                <a:spcPts val="0"/>
              </a:spcAft>
              <a:buNone/>
            </a:pPr>
            <a:r>
              <a:rPr lang="en" sz="1400"/>
              <a:t>Explain methodology briefly – what data did we use to make these decisions</a:t>
            </a:r>
            <a:endParaRPr sz="1400"/>
          </a:p>
          <a:p>
            <a:pPr indent="0" lvl="0" marL="0" rtl="0" algn="l">
              <a:lnSpc>
                <a:spcPct val="90000"/>
              </a:lnSpc>
              <a:spcBef>
                <a:spcPts val="1400"/>
              </a:spcBef>
              <a:spcAft>
                <a:spcPts val="0"/>
              </a:spcAft>
              <a:buNone/>
            </a:pPr>
            <a:r>
              <a:rPr lang="en" sz="1400"/>
              <a:t>Sharable map for this particular area for the community to react to post-meeting</a:t>
            </a:r>
            <a:endParaRPr sz="1400"/>
          </a:p>
          <a:p>
            <a:pPr indent="0" lvl="1" marL="76200" rtl="0" algn="l">
              <a:lnSpc>
                <a:spcPct val="90000"/>
              </a:lnSpc>
              <a:spcBef>
                <a:spcPts val="200"/>
              </a:spcBef>
              <a:spcAft>
                <a:spcPts val="0"/>
              </a:spcAft>
              <a:buNone/>
            </a:pPr>
            <a:r>
              <a:rPr lang="en" sz="1400"/>
              <a:t>Ask them to share in the meeting but also give them time to react</a:t>
            </a:r>
            <a:endParaRPr sz="1400"/>
          </a:p>
          <a:p>
            <a:pPr indent="0" lvl="0" marL="0" rtl="0" algn="l">
              <a:lnSpc>
                <a:spcPct val="90000"/>
              </a:lnSpc>
              <a:spcBef>
                <a:spcPts val="1800"/>
              </a:spcBef>
              <a:spcAft>
                <a:spcPts val="0"/>
              </a:spcAft>
              <a:buNone/>
            </a:pPr>
            <a:r>
              <a:rPr lang="en" sz="1400"/>
              <a:t>Any reactions to how this land has been proposed? </a:t>
            </a:r>
            <a:endParaRPr sz="1400"/>
          </a:p>
          <a:p>
            <a:pPr indent="0" lvl="1" marL="76200" rtl="0" algn="l">
              <a:lnSpc>
                <a:spcPct val="90000"/>
              </a:lnSpc>
              <a:spcBef>
                <a:spcPts val="200"/>
              </a:spcBef>
              <a:spcAft>
                <a:spcPts val="0"/>
              </a:spcAft>
              <a:buNone/>
            </a:pPr>
            <a:r>
              <a:rPr lang="en" sz="1400"/>
              <a:t>Looks good no objections</a:t>
            </a:r>
            <a:endParaRPr sz="1400"/>
          </a:p>
          <a:p>
            <a:pPr indent="0" lvl="1" marL="76200" rtl="0" algn="l">
              <a:lnSpc>
                <a:spcPct val="90000"/>
              </a:lnSpc>
              <a:spcBef>
                <a:spcPts val="600"/>
              </a:spcBef>
              <a:spcAft>
                <a:spcPts val="0"/>
              </a:spcAft>
              <a:buNone/>
            </a:pPr>
            <a:r>
              <a:rPr lang="en" sz="1400"/>
              <a:t>Objection – want to see a house built</a:t>
            </a:r>
            <a:endParaRPr sz="1400"/>
          </a:p>
          <a:p>
            <a:pPr indent="0" lvl="0" marL="0" rtl="0" algn="l">
              <a:lnSpc>
                <a:spcPct val="90000"/>
              </a:lnSpc>
              <a:spcBef>
                <a:spcPts val="1800"/>
              </a:spcBef>
              <a:spcAft>
                <a:spcPts val="0"/>
              </a:spcAft>
              <a:buNone/>
            </a:pPr>
            <a:r>
              <a:rPr lang="en" sz="1400"/>
              <a:t>If there are objections, ask them to visit the Engage page, add a pin to the map</a:t>
            </a:r>
            <a:endParaRPr sz="1400"/>
          </a:p>
          <a:p>
            <a:pPr indent="0" lvl="1" marL="76200" rtl="0" algn="l">
              <a:lnSpc>
                <a:spcPct val="90000"/>
              </a:lnSpc>
              <a:spcBef>
                <a:spcPts val="200"/>
              </a:spcBef>
              <a:spcAft>
                <a:spcPts val="0"/>
              </a:spcAft>
              <a:buNone/>
            </a:pPr>
            <a:r>
              <a:rPr lang="en" sz="1400"/>
              <a:t>Invite them to acquire?</a:t>
            </a:r>
            <a:endParaRPr sz="1400"/>
          </a:p>
          <a:p>
            <a:pPr indent="0" lvl="1" marL="76200" rtl="0" algn="l">
              <a:lnSpc>
                <a:spcPct val="90000"/>
              </a:lnSpc>
              <a:spcBef>
                <a:spcPts val="600"/>
              </a:spcBef>
              <a:spcAft>
                <a:spcPts val="0"/>
              </a:spcAft>
              <a:buNone/>
            </a:pPr>
            <a:r>
              <a:rPr lang="en" sz="1400"/>
              <a:t>Share those disputed parcels with Council for their knowledge and to decide</a:t>
            </a:r>
            <a:endParaRPr sz="1400"/>
          </a:p>
          <a:p>
            <a:pPr indent="0" lvl="0" marL="0" rtl="0" algn="l">
              <a:lnSpc>
                <a:spcPct val="90000"/>
              </a:lnSpc>
              <a:spcBef>
                <a:spcPts val="1800"/>
              </a:spcBef>
              <a:spcAft>
                <a:spcPts val="0"/>
              </a:spcAft>
              <a:buNone/>
            </a:pPr>
            <a:r>
              <a:t/>
            </a:r>
            <a:endParaRPr sz="1400"/>
          </a:p>
          <a:p>
            <a:pPr indent="0" lvl="0" marL="0" rtl="0" algn="l">
              <a:spcBef>
                <a:spcPts val="0"/>
              </a:spcBef>
              <a:spcAft>
                <a:spcPts val="0"/>
              </a:spcAft>
              <a:buNone/>
            </a:pPr>
            <a:r>
              <a:t/>
            </a:r>
            <a:endParaRPr sz="1400"/>
          </a:p>
        </p:txBody>
      </p:sp>
      <p:sp>
        <p:nvSpPr>
          <p:cNvPr id="362" name="Google Shape;362;g3912da32a6e_1_208:notes"/>
          <p:cNvSpPr txBox="1"/>
          <p:nvPr>
            <p:ph idx="12" type="sldNum"/>
          </p:nvPr>
        </p:nvSpPr>
        <p:spPr>
          <a:xfrm>
            <a:off x="3884613" y="8685213"/>
            <a:ext cx="2971800" cy="4587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912da32a6e_1_213: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3912da32a6e_1_213: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 sz="1400"/>
              <a:t>Useful to qualify different types of greenways – not using this model</a:t>
            </a:r>
            <a:endParaRPr sz="1400"/>
          </a:p>
          <a:p>
            <a:pPr indent="0" lvl="0" marL="0" rtl="0" algn="l">
              <a:spcBef>
                <a:spcPts val="0"/>
              </a:spcBef>
              <a:spcAft>
                <a:spcPts val="0"/>
              </a:spcAft>
              <a:buNone/>
            </a:pPr>
            <a:r>
              <a:rPr lang="en" sz="1400"/>
              <a:t>Conservation – inaccessible, unsafe, steeply sloped</a:t>
            </a:r>
            <a:endParaRPr sz="1400"/>
          </a:p>
          <a:p>
            <a:pPr indent="0" lvl="0" marL="0" rtl="0" algn="l">
              <a:spcBef>
                <a:spcPts val="0"/>
              </a:spcBef>
              <a:spcAft>
                <a:spcPts val="0"/>
              </a:spcAft>
              <a:buNone/>
            </a:pPr>
            <a:r>
              <a:rPr lang="en" sz="1400"/>
              <a:t>Most of pittsburgh greenways are passive </a:t>
            </a:r>
            <a:endParaRPr sz="1400"/>
          </a:p>
          <a:p>
            <a:pPr indent="0" lvl="0" marL="0" rtl="0" algn="l">
              <a:spcBef>
                <a:spcPts val="0"/>
              </a:spcBef>
              <a:spcAft>
                <a:spcPts val="0"/>
              </a:spcAft>
              <a:buNone/>
            </a:pPr>
            <a:r>
              <a:rPr lang="en" sz="1400"/>
              <a:t>Most of the new greenways will start out as conservation greenways </a:t>
            </a:r>
            <a:endParaRPr sz="1400"/>
          </a:p>
          <a:p>
            <a:pPr indent="0" lvl="0" marL="0" rtl="0" algn="l">
              <a:spcBef>
                <a:spcPts val="0"/>
              </a:spcBef>
              <a:spcAft>
                <a:spcPts val="0"/>
              </a:spcAft>
              <a:buNone/>
            </a:pPr>
            <a:r>
              <a:rPr lang="en" sz="1400"/>
              <a:t>But some of them could be transformed into more active sites </a:t>
            </a:r>
            <a:endParaRPr sz="1400"/>
          </a:p>
        </p:txBody>
      </p:sp>
      <p:sp>
        <p:nvSpPr>
          <p:cNvPr id="368" name="Google Shape;368;g3912da32a6e_1_213:notes"/>
          <p:cNvSpPr txBox="1"/>
          <p:nvPr>
            <p:ph idx="12" type="sldNum"/>
          </p:nvPr>
        </p:nvSpPr>
        <p:spPr>
          <a:xfrm>
            <a:off x="3884613" y="8685213"/>
            <a:ext cx="2971800" cy="4587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912da32a6e_1_219: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g3912da32a6e_1_21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 sz="1400"/>
              <a:t>Explain the visual TPL geospatial analysis map </a:t>
            </a:r>
            <a:endParaRPr sz="1400"/>
          </a:p>
        </p:txBody>
      </p:sp>
      <p:sp>
        <p:nvSpPr>
          <p:cNvPr id="375" name="Google Shape;375;g3912da32a6e_1_219:notes"/>
          <p:cNvSpPr txBox="1"/>
          <p:nvPr>
            <p:ph idx="12" type="sldNum"/>
          </p:nvPr>
        </p:nvSpPr>
        <p:spPr>
          <a:xfrm>
            <a:off x="3884613" y="8685213"/>
            <a:ext cx="2971800" cy="4587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912da32a6e_1_226: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382" name="Google Shape;382;g3912da32a6e_1_226: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a053881b9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a053881b9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337d03950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337d03950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8ff8d56604_0_1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8ff8d56604_0_1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c23b67598b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c23b67598b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a0f8f1abc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a0f8f1abc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984ee6c366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984ee6c366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984ee6c366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984ee6c366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ad20257f6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ad20257f6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912da32a6e_1_7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3912da32a6e_1_79:notes"/>
          <p:cNvSpPr txBox="1"/>
          <p:nvPr>
            <p:ph idx="1" type="body"/>
          </p:nvPr>
        </p:nvSpPr>
        <p:spPr>
          <a:xfrm>
            <a:off x="685800" y="4400550"/>
            <a:ext cx="5486400" cy="360045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 sz="1400"/>
              <a:t>We are looking for input on the potential expansion of city greenways to reflect the community’s vision for how these new green spaces should be used.</a:t>
            </a:r>
            <a:endParaRPr sz="1400"/>
          </a:p>
        </p:txBody>
      </p:sp>
      <p:sp>
        <p:nvSpPr>
          <p:cNvPr id="220" name="Google Shape;220;g3912da32a6e_1_79:notes"/>
          <p:cNvSpPr txBox="1"/>
          <p:nvPr>
            <p:ph idx="12" type="sldNum"/>
          </p:nvPr>
        </p:nvSpPr>
        <p:spPr>
          <a:xfrm>
            <a:off x="3884613" y="8685213"/>
            <a:ext cx="2971800" cy="458787"/>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912da32a6e_1_91: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231" name="Google Shape;231;g3912da32a6e_1_91: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8" name="Shape 68"/>
        <p:cNvGrpSpPr/>
        <p:nvPr/>
      </p:nvGrpSpPr>
      <p:grpSpPr>
        <a:xfrm>
          <a:off x="0" y="0"/>
          <a:ext cx="0" cy="0"/>
          <a:chOff x="0" y="0"/>
          <a:chExt cx="0" cy="0"/>
        </a:xfrm>
      </p:grpSpPr>
      <p:sp>
        <p:nvSpPr>
          <p:cNvPr id="69" name="Google Shape;69;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0" name="Google Shape;70;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71" name="Google Shape;71;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2" name="Google Shape;72;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3" name="Google Shape;73;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1" name="Shape 81"/>
        <p:cNvGrpSpPr/>
        <p:nvPr/>
      </p:nvGrpSpPr>
      <p:grpSpPr>
        <a:xfrm>
          <a:off x="0" y="0"/>
          <a:ext cx="0" cy="0"/>
          <a:chOff x="0" y="0"/>
          <a:chExt cx="0" cy="0"/>
        </a:xfrm>
      </p:grpSpPr>
      <p:sp>
        <p:nvSpPr>
          <p:cNvPr id="82" name="Google Shape;82;p15"/>
          <p:cNvSpPr/>
          <p:nvPr/>
        </p:nvSpPr>
        <p:spPr>
          <a:xfrm>
            <a:off x="173355" y="182880"/>
            <a:ext cx="8793480" cy="4783454"/>
          </a:xfrm>
          <a:prstGeom prst="rect">
            <a:avLst/>
          </a:prstGeom>
          <a:solidFill>
            <a:schemeClr val="accent1"/>
          </a:solidFill>
          <a:ln cap="flat" cmpd="sng" w="12700">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3" name="Google Shape;83;p15"/>
          <p:cNvSpPr txBox="1"/>
          <p:nvPr>
            <p:ph type="ctrTitle"/>
          </p:nvPr>
        </p:nvSpPr>
        <p:spPr>
          <a:xfrm>
            <a:off x="832485" y="661782"/>
            <a:ext cx="7475220" cy="2194560"/>
          </a:xfrm>
          <a:prstGeom prst="rect">
            <a:avLst/>
          </a:prstGeom>
          <a:noFill/>
          <a:ln>
            <a:noFill/>
          </a:ln>
        </p:spPr>
        <p:txBody>
          <a:bodyPr anchorCtr="0" anchor="b" bIns="34275" lIns="68575" spcFirstLastPara="1" rIns="68575" wrap="square" tIns="34275">
            <a:normAutofit/>
          </a:bodyPr>
          <a:lstStyle>
            <a:lvl1pPr lvl="0" algn="ctr">
              <a:lnSpc>
                <a:spcPct val="85000"/>
              </a:lnSpc>
              <a:spcBef>
                <a:spcPts val="0"/>
              </a:spcBef>
              <a:spcAft>
                <a:spcPts val="0"/>
              </a:spcAft>
              <a:buClr>
                <a:srgbClr val="FFFFFF"/>
              </a:buClr>
              <a:buSzPts val="5400"/>
              <a:buFont typeface="Corbel"/>
              <a:buNone/>
              <a:defRPr b="1" sz="5400" cap="none">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4" name="Google Shape;84;p15"/>
          <p:cNvSpPr txBox="1"/>
          <p:nvPr>
            <p:ph idx="1" type="subTitle"/>
          </p:nvPr>
        </p:nvSpPr>
        <p:spPr>
          <a:xfrm>
            <a:off x="1282147" y="2902226"/>
            <a:ext cx="6575895" cy="1041124"/>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1100"/>
              </a:spcBef>
              <a:spcAft>
                <a:spcPts val="0"/>
              </a:spcAft>
              <a:buSzPts val="1300"/>
              <a:buNone/>
              <a:defRPr sz="1700">
                <a:solidFill>
                  <a:srgbClr val="FFFFFF"/>
                </a:solidFill>
              </a:defRPr>
            </a:lvl1pPr>
            <a:lvl2pPr lvl="1" algn="ctr">
              <a:lnSpc>
                <a:spcPct val="90000"/>
              </a:lnSpc>
              <a:spcBef>
                <a:spcPts val="200"/>
              </a:spcBef>
              <a:spcAft>
                <a:spcPts val="0"/>
              </a:spcAft>
              <a:buSzPts val="1300"/>
              <a:buNone/>
              <a:defRPr sz="1700"/>
            </a:lvl2pPr>
            <a:lvl3pPr lvl="2" algn="ctr">
              <a:lnSpc>
                <a:spcPct val="90000"/>
              </a:lnSpc>
              <a:spcBef>
                <a:spcPts val="300"/>
              </a:spcBef>
              <a:spcAft>
                <a:spcPts val="0"/>
              </a:spcAft>
              <a:buSzPts val="1300"/>
              <a:buNone/>
              <a:defRPr sz="1700"/>
            </a:lvl3pPr>
            <a:lvl4pPr lvl="3" algn="ctr">
              <a:lnSpc>
                <a:spcPct val="90000"/>
              </a:lnSpc>
              <a:spcBef>
                <a:spcPts val="300"/>
              </a:spcBef>
              <a:spcAft>
                <a:spcPts val="0"/>
              </a:spcAft>
              <a:buSzPts val="1200"/>
              <a:buNone/>
              <a:defRPr sz="1500"/>
            </a:lvl4pPr>
            <a:lvl5pPr lvl="4" algn="ctr">
              <a:lnSpc>
                <a:spcPct val="90000"/>
              </a:lnSpc>
              <a:spcBef>
                <a:spcPts val="300"/>
              </a:spcBef>
              <a:spcAft>
                <a:spcPts val="0"/>
              </a:spcAft>
              <a:buSzPts val="1200"/>
              <a:buNone/>
              <a:defRPr sz="1500"/>
            </a:lvl5pPr>
            <a:lvl6pPr lvl="5" algn="ctr">
              <a:lnSpc>
                <a:spcPct val="90000"/>
              </a:lnSpc>
              <a:spcBef>
                <a:spcPts val="300"/>
              </a:spcBef>
              <a:spcAft>
                <a:spcPts val="0"/>
              </a:spcAft>
              <a:buSzPts val="1200"/>
              <a:buNone/>
              <a:defRPr sz="1500"/>
            </a:lvl6pPr>
            <a:lvl7pPr lvl="6" algn="ctr">
              <a:lnSpc>
                <a:spcPct val="90000"/>
              </a:lnSpc>
              <a:spcBef>
                <a:spcPts val="300"/>
              </a:spcBef>
              <a:spcAft>
                <a:spcPts val="0"/>
              </a:spcAft>
              <a:buSzPts val="1200"/>
              <a:buNone/>
              <a:defRPr sz="1500"/>
            </a:lvl7pPr>
            <a:lvl8pPr lvl="7" algn="ctr">
              <a:lnSpc>
                <a:spcPct val="90000"/>
              </a:lnSpc>
              <a:spcBef>
                <a:spcPts val="300"/>
              </a:spcBef>
              <a:spcAft>
                <a:spcPts val="0"/>
              </a:spcAft>
              <a:buSzPts val="1200"/>
              <a:buNone/>
              <a:defRPr sz="1500"/>
            </a:lvl8pPr>
            <a:lvl9pPr lvl="8" algn="ctr">
              <a:lnSpc>
                <a:spcPct val="90000"/>
              </a:lnSpc>
              <a:spcBef>
                <a:spcPts val="300"/>
              </a:spcBef>
              <a:spcAft>
                <a:spcPts val="300"/>
              </a:spcAft>
              <a:buSzPts val="1200"/>
              <a:buNone/>
              <a:defRPr sz="1500"/>
            </a:lvl9pPr>
          </a:lstStyle>
          <a:p/>
        </p:txBody>
      </p:sp>
      <p:sp>
        <p:nvSpPr>
          <p:cNvPr id="85" name="Google Shape;85;p15"/>
          <p:cNvSpPr txBox="1"/>
          <p:nvPr>
            <p:ph idx="10" type="dt"/>
          </p:nvPr>
        </p:nvSpPr>
        <p:spPr>
          <a:xfrm>
            <a:off x="857247" y="4667871"/>
            <a:ext cx="1746806"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6" name="Google Shape;86;p15"/>
          <p:cNvSpPr txBox="1"/>
          <p:nvPr>
            <p:ph idx="11" type="ftr"/>
          </p:nvPr>
        </p:nvSpPr>
        <p:spPr>
          <a:xfrm>
            <a:off x="2961861" y="4667871"/>
            <a:ext cx="353833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7" name="Google Shape;87;p15"/>
          <p:cNvSpPr txBox="1"/>
          <p:nvPr>
            <p:ph idx="12" type="sldNum"/>
          </p:nvPr>
        </p:nvSpPr>
        <p:spPr>
          <a:xfrm>
            <a:off x="6997148" y="4667871"/>
            <a:ext cx="1279663"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rgbClr val="FFFFFF"/>
                </a:solidFill>
                <a:latin typeface="Corbel"/>
                <a:ea typeface="Corbel"/>
                <a:cs typeface="Corbel"/>
                <a:sym typeface="Corbel"/>
              </a:defRPr>
            </a:lvl1pPr>
            <a:lvl2pPr indent="0" lvl="1" marL="0" algn="r">
              <a:spcBef>
                <a:spcPts val="0"/>
              </a:spcBef>
              <a:buNone/>
              <a:defRPr b="0" i="0" sz="900" u="none" cap="none" strike="noStrike">
                <a:solidFill>
                  <a:srgbClr val="FFFFFF"/>
                </a:solidFill>
                <a:latin typeface="Corbel"/>
                <a:ea typeface="Corbel"/>
                <a:cs typeface="Corbel"/>
                <a:sym typeface="Corbel"/>
              </a:defRPr>
            </a:lvl2pPr>
            <a:lvl3pPr indent="0" lvl="2" marL="0" algn="r">
              <a:spcBef>
                <a:spcPts val="0"/>
              </a:spcBef>
              <a:buNone/>
              <a:defRPr b="0" i="0" sz="900" u="none" cap="none" strike="noStrike">
                <a:solidFill>
                  <a:srgbClr val="FFFFFF"/>
                </a:solidFill>
                <a:latin typeface="Corbel"/>
                <a:ea typeface="Corbel"/>
                <a:cs typeface="Corbel"/>
                <a:sym typeface="Corbel"/>
              </a:defRPr>
            </a:lvl3pPr>
            <a:lvl4pPr indent="0" lvl="3" marL="0" algn="r">
              <a:spcBef>
                <a:spcPts val="0"/>
              </a:spcBef>
              <a:buNone/>
              <a:defRPr b="0" i="0" sz="900" u="none" cap="none" strike="noStrike">
                <a:solidFill>
                  <a:srgbClr val="FFFFFF"/>
                </a:solidFill>
                <a:latin typeface="Corbel"/>
                <a:ea typeface="Corbel"/>
                <a:cs typeface="Corbel"/>
                <a:sym typeface="Corbel"/>
              </a:defRPr>
            </a:lvl4pPr>
            <a:lvl5pPr indent="0" lvl="4" marL="0" algn="r">
              <a:spcBef>
                <a:spcPts val="0"/>
              </a:spcBef>
              <a:buNone/>
              <a:defRPr b="0" i="0" sz="900" u="none" cap="none" strike="noStrike">
                <a:solidFill>
                  <a:srgbClr val="FFFFFF"/>
                </a:solidFill>
                <a:latin typeface="Corbel"/>
                <a:ea typeface="Corbel"/>
                <a:cs typeface="Corbel"/>
                <a:sym typeface="Corbel"/>
              </a:defRPr>
            </a:lvl5pPr>
            <a:lvl6pPr indent="0" lvl="5" marL="0" algn="r">
              <a:spcBef>
                <a:spcPts val="0"/>
              </a:spcBef>
              <a:buNone/>
              <a:defRPr b="0" i="0" sz="900" u="none" cap="none" strike="noStrike">
                <a:solidFill>
                  <a:srgbClr val="FFFFFF"/>
                </a:solidFill>
                <a:latin typeface="Corbel"/>
                <a:ea typeface="Corbel"/>
                <a:cs typeface="Corbel"/>
                <a:sym typeface="Corbel"/>
              </a:defRPr>
            </a:lvl6pPr>
            <a:lvl7pPr indent="0" lvl="6" marL="0" algn="r">
              <a:spcBef>
                <a:spcPts val="0"/>
              </a:spcBef>
              <a:buNone/>
              <a:defRPr b="0" i="0" sz="900" u="none" cap="none" strike="noStrike">
                <a:solidFill>
                  <a:srgbClr val="FFFFFF"/>
                </a:solidFill>
                <a:latin typeface="Corbel"/>
                <a:ea typeface="Corbel"/>
                <a:cs typeface="Corbel"/>
                <a:sym typeface="Corbel"/>
              </a:defRPr>
            </a:lvl7pPr>
            <a:lvl8pPr indent="0" lvl="7" marL="0" algn="r">
              <a:spcBef>
                <a:spcPts val="0"/>
              </a:spcBef>
              <a:buNone/>
              <a:defRPr b="0" i="0" sz="900" u="none" cap="none" strike="noStrike">
                <a:solidFill>
                  <a:srgbClr val="FFFFFF"/>
                </a:solidFill>
                <a:latin typeface="Corbel"/>
                <a:ea typeface="Corbel"/>
                <a:cs typeface="Corbel"/>
                <a:sym typeface="Corbel"/>
              </a:defRPr>
            </a:lvl8pPr>
            <a:lvl9pPr indent="0" lvl="8" marL="0" algn="r">
              <a:spcBef>
                <a:spcPts val="0"/>
              </a:spcBef>
              <a:buNone/>
              <a:defRPr b="0" i="0" sz="900" u="none" cap="none" strike="noStrike">
                <a:solidFill>
                  <a:srgbClr val="FFFFFF"/>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cxnSp>
        <p:nvCxnSpPr>
          <p:cNvPr id="88" name="Google Shape;88;p15"/>
          <p:cNvCxnSpPr/>
          <p:nvPr/>
        </p:nvCxnSpPr>
        <p:spPr>
          <a:xfrm>
            <a:off x="1483995" y="2800350"/>
            <a:ext cx="6172201" cy="0"/>
          </a:xfrm>
          <a:prstGeom prst="straightConnector1">
            <a:avLst/>
          </a:prstGeom>
          <a:noFill/>
          <a:ln cap="flat" cmpd="sng" w="10000">
            <a:solidFill>
              <a:srgbClr val="FFFFFF"/>
            </a:solidFill>
            <a:prstDash val="solid"/>
            <a:round/>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9" name="Shape 89"/>
        <p:cNvGrpSpPr/>
        <p:nvPr/>
      </p:nvGrpSpPr>
      <p:grpSpPr>
        <a:xfrm>
          <a:off x="0" y="0"/>
          <a:ext cx="0" cy="0"/>
          <a:chOff x="0" y="0"/>
          <a:chExt cx="0" cy="0"/>
        </a:xfrm>
      </p:grpSpPr>
      <p:sp>
        <p:nvSpPr>
          <p:cNvPr id="90" name="Google Shape;90;p16"/>
          <p:cNvSpPr txBox="1"/>
          <p:nvPr>
            <p:ph type="title"/>
          </p:nvPr>
        </p:nvSpPr>
        <p:spPr>
          <a:xfrm>
            <a:off x="857250" y="457200"/>
            <a:ext cx="7406640" cy="101727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1" name="Google Shape;91;p16"/>
          <p:cNvSpPr txBox="1"/>
          <p:nvPr>
            <p:ph idx="1" type="body"/>
          </p:nvPr>
        </p:nvSpPr>
        <p:spPr>
          <a:xfrm>
            <a:off x="857250" y="1543050"/>
            <a:ext cx="7404653" cy="3028950"/>
          </a:xfrm>
          <a:prstGeom prst="rect">
            <a:avLst/>
          </a:prstGeom>
          <a:noFill/>
          <a:ln>
            <a:noFill/>
          </a:ln>
        </p:spPr>
        <p:txBody>
          <a:bodyPr anchorCtr="0" anchor="t" bIns="34275" lIns="68575" spcFirstLastPara="1" rIns="68575" wrap="square" tIns="34275">
            <a:normAutofit/>
          </a:bodyPr>
          <a:lstStyle>
            <a:lvl1pPr indent="-298450" lvl="0" marL="457200" algn="l">
              <a:lnSpc>
                <a:spcPct val="90000"/>
              </a:lnSpc>
              <a:spcBef>
                <a:spcPts val="1100"/>
              </a:spcBef>
              <a:spcAft>
                <a:spcPts val="0"/>
              </a:spcAft>
              <a:buSzPts val="1100"/>
              <a:buChar char="•"/>
              <a:defRPr/>
            </a:lvl1pPr>
            <a:lvl2pPr indent="-298450" lvl="1" marL="914400" algn="l">
              <a:lnSpc>
                <a:spcPct val="90000"/>
              </a:lnSpc>
              <a:spcBef>
                <a:spcPts val="200"/>
              </a:spcBef>
              <a:spcAft>
                <a:spcPts val="0"/>
              </a:spcAft>
              <a:buSzPts val="1100"/>
              <a:buChar char="•"/>
              <a:defRPr/>
            </a:lvl2pPr>
            <a:lvl3pPr indent="-298450" lvl="2" marL="1371600" algn="l">
              <a:lnSpc>
                <a:spcPct val="90000"/>
              </a:lnSpc>
              <a:spcBef>
                <a:spcPts val="300"/>
              </a:spcBef>
              <a:spcAft>
                <a:spcPts val="0"/>
              </a:spcAft>
              <a:buSzPts val="1100"/>
              <a:buChar char="•"/>
              <a:defRPr/>
            </a:lvl3pPr>
            <a:lvl4pPr indent="-298450" lvl="3" marL="1828800" algn="l">
              <a:lnSpc>
                <a:spcPct val="90000"/>
              </a:lnSpc>
              <a:spcBef>
                <a:spcPts val="300"/>
              </a:spcBef>
              <a:spcAft>
                <a:spcPts val="0"/>
              </a:spcAft>
              <a:buSzPts val="1100"/>
              <a:buChar char="•"/>
              <a:defRPr/>
            </a:lvl4pPr>
            <a:lvl5pPr indent="-298450" lvl="4" marL="2286000" algn="l">
              <a:lnSpc>
                <a:spcPct val="90000"/>
              </a:lnSpc>
              <a:spcBef>
                <a:spcPts val="300"/>
              </a:spcBef>
              <a:spcAft>
                <a:spcPts val="0"/>
              </a:spcAft>
              <a:buSzPts val="1100"/>
              <a:buChar char="•"/>
              <a:defRPr/>
            </a:lvl5pPr>
            <a:lvl6pPr indent="-298450" lvl="5" marL="2743200" algn="l">
              <a:lnSpc>
                <a:spcPct val="90000"/>
              </a:lnSpc>
              <a:spcBef>
                <a:spcPts val="300"/>
              </a:spcBef>
              <a:spcAft>
                <a:spcPts val="0"/>
              </a:spcAft>
              <a:buSzPts val="1100"/>
              <a:buChar char="•"/>
              <a:defRPr/>
            </a:lvl6pPr>
            <a:lvl7pPr indent="-298450" lvl="6" marL="3200400" algn="l">
              <a:lnSpc>
                <a:spcPct val="90000"/>
              </a:lnSpc>
              <a:spcBef>
                <a:spcPts val="300"/>
              </a:spcBef>
              <a:spcAft>
                <a:spcPts val="0"/>
              </a:spcAft>
              <a:buSzPts val="1100"/>
              <a:buChar char="•"/>
              <a:defRPr/>
            </a:lvl7pPr>
            <a:lvl8pPr indent="-298450" lvl="7" marL="3657600" algn="l">
              <a:lnSpc>
                <a:spcPct val="90000"/>
              </a:lnSpc>
              <a:spcBef>
                <a:spcPts val="300"/>
              </a:spcBef>
              <a:spcAft>
                <a:spcPts val="0"/>
              </a:spcAft>
              <a:buSzPts val="1100"/>
              <a:buChar char="•"/>
              <a:defRPr/>
            </a:lvl8pPr>
            <a:lvl9pPr indent="-298450" lvl="8" marL="4114800" algn="l">
              <a:lnSpc>
                <a:spcPct val="90000"/>
              </a:lnSpc>
              <a:spcBef>
                <a:spcPts val="300"/>
              </a:spcBef>
              <a:spcAft>
                <a:spcPts val="300"/>
              </a:spcAft>
              <a:buSzPts val="1100"/>
              <a:buChar char="•"/>
              <a:defRPr/>
            </a:lvl9pPr>
          </a:lstStyle>
          <a:p/>
        </p:txBody>
      </p:sp>
      <p:sp>
        <p:nvSpPr>
          <p:cNvPr id="92" name="Google Shape;92;p16"/>
          <p:cNvSpPr txBox="1"/>
          <p:nvPr>
            <p:ph idx="10" type="dt"/>
          </p:nvPr>
        </p:nvSpPr>
        <p:spPr>
          <a:xfrm>
            <a:off x="857247" y="4667871"/>
            <a:ext cx="1746806"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 name="Google Shape;93;p16"/>
          <p:cNvSpPr txBox="1"/>
          <p:nvPr>
            <p:ph idx="11" type="ftr"/>
          </p:nvPr>
        </p:nvSpPr>
        <p:spPr>
          <a:xfrm>
            <a:off x="2961861" y="4667871"/>
            <a:ext cx="353833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 name="Google Shape;94;p16"/>
          <p:cNvSpPr txBox="1"/>
          <p:nvPr>
            <p:ph idx="12" type="sldNum"/>
          </p:nvPr>
        </p:nvSpPr>
        <p:spPr>
          <a:xfrm>
            <a:off x="6997148" y="4667871"/>
            <a:ext cx="1279663"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5" name="Shape 95"/>
        <p:cNvGrpSpPr/>
        <p:nvPr/>
      </p:nvGrpSpPr>
      <p:grpSpPr>
        <a:xfrm>
          <a:off x="0" y="0"/>
          <a:ext cx="0" cy="0"/>
          <a:chOff x="0" y="0"/>
          <a:chExt cx="0" cy="0"/>
        </a:xfrm>
      </p:grpSpPr>
      <p:sp>
        <p:nvSpPr>
          <p:cNvPr id="96" name="Google Shape;96;p17"/>
          <p:cNvSpPr txBox="1"/>
          <p:nvPr>
            <p:ph type="title"/>
          </p:nvPr>
        </p:nvSpPr>
        <p:spPr>
          <a:xfrm>
            <a:off x="857250" y="457200"/>
            <a:ext cx="7406640" cy="101727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7" name="Google Shape;97;p17"/>
          <p:cNvSpPr txBox="1"/>
          <p:nvPr>
            <p:ph idx="1" type="body"/>
          </p:nvPr>
        </p:nvSpPr>
        <p:spPr>
          <a:xfrm>
            <a:off x="857250" y="1501133"/>
            <a:ext cx="3566160" cy="58293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0"/>
              </a:spcBef>
              <a:spcAft>
                <a:spcPts val="0"/>
              </a:spcAft>
              <a:buSzPts val="1400"/>
              <a:buNone/>
              <a:defRPr b="1" sz="1800"/>
            </a:lvl1pPr>
            <a:lvl2pPr indent="-228600" lvl="1" marL="914400" algn="l">
              <a:lnSpc>
                <a:spcPct val="90000"/>
              </a:lnSpc>
              <a:spcBef>
                <a:spcPts val="200"/>
              </a:spcBef>
              <a:spcAft>
                <a:spcPts val="0"/>
              </a:spcAft>
              <a:buSzPts val="1200"/>
              <a:buNone/>
              <a:defRPr b="1" sz="1500"/>
            </a:lvl2pPr>
            <a:lvl3pPr indent="-228600" lvl="2" marL="1371600" algn="l">
              <a:lnSpc>
                <a:spcPct val="90000"/>
              </a:lnSpc>
              <a:spcBef>
                <a:spcPts val="300"/>
              </a:spcBef>
              <a:spcAft>
                <a:spcPts val="0"/>
              </a:spcAft>
              <a:buSzPts val="1100"/>
              <a:buNone/>
              <a:defRPr b="1" sz="1400"/>
            </a:lvl3pPr>
            <a:lvl4pPr indent="-228600" lvl="3" marL="1828800" algn="l">
              <a:lnSpc>
                <a:spcPct val="90000"/>
              </a:lnSpc>
              <a:spcBef>
                <a:spcPts val="300"/>
              </a:spcBef>
              <a:spcAft>
                <a:spcPts val="0"/>
              </a:spcAft>
              <a:buSzPts val="1000"/>
              <a:buNone/>
              <a:defRPr b="1" sz="1200"/>
            </a:lvl4pPr>
            <a:lvl5pPr indent="-228600" lvl="4" marL="2286000" algn="l">
              <a:lnSpc>
                <a:spcPct val="90000"/>
              </a:lnSpc>
              <a:spcBef>
                <a:spcPts val="300"/>
              </a:spcBef>
              <a:spcAft>
                <a:spcPts val="0"/>
              </a:spcAft>
              <a:buSzPts val="1000"/>
              <a:buNone/>
              <a:defRPr b="1" sz="1200"/>
            </a:lvl5pPr>
            <a:lvl6pPr indent="-228600" lvl="5" marL="2743200" algn="l">
              <a:lnSpc>
                <a:spcPct val="90000"/>
              </a:lnSpc>
              <a:spcBef>
                <a:spcPts val="300"/>
              </a:spcBef>
              <a:spcAft>
                <a:spcPts val="0"/>
              </a:spcAft>
              <a:buSzPts val="1000"/>
              <a:buNone/>
              <a:defRPr b="1" sz="1200"/>
            </a:lvl6pPr>
            <a:lvl7pPr indent="-228600" lvl="6" marL="3200400" algn="l">
              <a:lnSpc>
                <a:spcPct val="90000"/>
              </a:lnSpc>
              <a:spcBef>
                <a:spcPts val="300"/>
              </a:spcBef>
              <a:spcAft>
                <a:spcPts val="0"/>
              </a:spcAft>
              <a:buSzPts val="1000"/>
              <a:buNone/>
              <a:defRPr b="1" sz="1200"/>
            </a:lvl7pPr>
            <a:lvl8pPr indent="-228600" lvl="7" marL="3657600" algn="l">
              <a:lnSpc>
                <a:spcPct val="90000"/>
              </a:lnSpc>
              <a:spcBef>
                <a:spcPts val="300"/>
              </a:spcBef>
              <a:spcAft>
                <a:spcPts val="0"/>
              </a:spcAft>
              <a:buSzPts val="1000"/>
              <a:buNone/>
              <a:defRPr b="1" sz="1200"/>
            </a:lvl8pPr>
            <a:lvl9pPr indent="-228600" lvl="8" marL="4114800" algn="l">
              <a:lnSpc>
                <a:spcPct val="90000"/>
              </a:lnSpc>
              <a:spcBef>
                <a:spcPts val="300"/>
              </a:spcBef>
              <a:spcAft>
                <a:spcPts val="300"/>
              </a:spcAft>
              <a:buSzPts val="1000"/>
              <a:buNone/>
              <a:defRPr b="1" sz="1200"/>
            </a:lvl9pPr>
          </a:lstStyle>
          <a:p/>
        </p:txBody>
      </p:sp>
      <p:sp>
        <p:nvSpPr>
          <p:cNvPr id="98" name="Google Shape;98;p17"/>
          <p:cNvSpPr txBox="1"/>
          <p:nvPr>
            <p:ph idx="2" type="body"/>
          </p:nvPr>
        </p:nvSpPr>
        <p:spPr>
          <a:xfrm>
            <a:off x="857250" y="2041112"/>
            <a:ext cx="3566160" cy="2537460"/>
          </a:xfrm>
          <a:prstGeom prst="rect">
            <a:avLst/>
          </a:prstGeom>
          <a:noFill/>
          <a:ln>
            <a:noFill/>
          </a:ln>
        </p:spPr>
        <p:txBody>
          <a:bodyPr anchorCtr="0" anchor="t" bIns="34275" lIns="68575" spcFirstLastPara="1" rIns="68575" wrap="square" tIns="34275">
            <a:normAutofit/>
          </a:bodyPr>
          <a:lstStyle>
            <a:lvl1pPr indent="-311150" lvl="0" marL="457200" algn="l">
              <a:lnSpc>
                <a:spcPct val="90000"/>
              </a:lnSpc>
              <a:spcBef>
                <a:spcPts val="1100"/>
              </a:spcBef>
              <a:spcAft>
                <a:spcPts val="0"/>
              </a:spcAft>
              <a:buSzPts val="1300"/>
              <a:buChar char="•"/>
              <a:defRPr sz="1700"/>
            </a:lvl1pPr>
            <a:lvl2pPr indent="-304800" lvl="1" marL="914400" algn="l">
              <a:lnSpc>
                <a:spcPct val="90000"/>
              </a:lnSpc>
              <a:spcBef>
                <a:spcPts val="200"/>
              </a:spcBef>
              <a:spcAft>
                <a:spcPts val="0"/>
              </a:spcAft>
              <a:buSzPts val="1200"/>
              <a:buChar char="•"/>
              <a:defRPr sz="1500"/>
            </a:lvl2pPr>
            <a:lvl3pPr indent="-298450" lvl="2" marL="1371600" algn="l">
              <a:lnSpc>
                <a:spcPct val="90000"/>
              </a:lnSpc>
              <a:spcBef>
                <a:spcPts val="300"/>
              </a:spcBef>
              <a:spcAft>
                <a:spcPts val="0"/>
              </a:spcAft>
              <a:buSzPts val="1100"/>
              <a:buChar char="•"/>
              <a:defRPr sz="1400"/>
            </a:lvl3pPr>
            <a:lvl4pPr indent="-292100" lvl="3" marL="1828800" algn="l">
              <a:lnSpc>
                <a:spcPct val="90000"/>
              </a:lnSpc>
              <a:spcBef>
                <a:spcPts val="300"/>
              </a:spcBef>
              <a:spcAft>
                <a:spcPts val="0"/>
              </a:spcAft>
              <a:buSzPts val="1000"/>
              <a:buChar char="•"/>
              <a:defRPr sz="1200"/>
            </a:lvl4pPr>
            <a:lvl5pPr indent="-292100" lvl="4" marL="2286000" algn="l">
              <a:lnSpc>
                <a:spcPct val="90000"/>
              </a:lnSpc>
              <a:spcBef>
                <a:spcPts val="300"/>
              </a:spcBef>
              <a:spcAft>
                <a:spcPts val="0"/>
              </a:spcAft>
              <a:buSzPts val="1000"/>
              <a:buChar char="•"/>
              <a:defRPr sz="1200"/>
            </a:lvl5pPr>
            <a:lvl6pPr indent="-292100" lvl="5" marL="2743200" algn="l">
              <a:lnSpc>
                <a:spcPct val="90000"/>
              </a:lnSpc>
              <a:spcBef>
                <a:spcPts val="300"/>
              </a:spcBef>
              <a:spcAft>
                <a:spcPts val="0"/>
              </a:spcAft>
              <a:buSzPts val="1000"/>
              <a:buChar char="•"/>
              <a:defRPr sz="1200"/>
            </a:lvl6pPr>
            <a:lvl7pPr indent="-292100" lvl="6" marL="3200400" algn="l">
              <a:lnSpc>
                <a:spcPct val="90000"/>
              </a:lnSpc>
              <a:spcBef>
                <a:spcPts val="300"/>
              </a:spcBef>
              <a:spcAft>
                <a:spcPts val="0"/>
              </a:spcAft>
              <a:buSzPts val="1000"/>
              <a:buChar char="•"/>
              <a:defRPr sz="1200"/>
            </a:lvl7pPr>
            <a:lvl8pPr indent="-292100" lvl="7" marL="3657600" algn="l">
              <a:lnSpc>
                <a:spcPct val="90000"/>
              </a:lnSpc>
              <a:spcBef>
                <a:spcPts val="300"/>
              </a:spcBef>
              <a:spcAft>
                <a:spcPts val="0"/>
              </a:spcAft>
              <a:buSzPts val="1000"/>
              <a:buChar char="•"/>
              <a:defRPr sz="1200"/>
            </a:lvl8pPr>
            <a:lvl9pPr indent="-292100" lvl="8" marL="4114800" algn="l">
              <a:lnSpc>
                <a:spcPct val="90000"/>
              </a:lnSpc>
              <a:spcBef>
                <a:spcPts val="300"/>
              </a:spcBef>
              <a:spcAft>
                <a:spcPts val="300"/>
              </a:spcAft>
              <a:buSzPts val="1000"/>
              <a:buChar char="•"/>
              <a:defRPr sz="1200"/>
            </a:lvl9pPr>
          </a:lstStyle>
          <a:p/>
        </p:txBody>
      </p:sp>
      <p:sp>
        <p:nvSpPr>
          <p:cNvPr id="99" name="Google Shape;99;p17"/>
          <p:cNvSpPr txBox="1"/>
          <p:nvPr>
            <p:ph idx="3" type="body"/>
          </p:nvPr>
        </p:nvSpPr>
        <p:spPr>
          <a:xfrm>
            <a:off x="4701880" y="1499274"/>
            <a:ext cx="3566160" cy="58293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0"/>
              </a:spcBef>
              <a:spcAft>
                <a:spcPts val="0"/>
              </a:spcAft>
              <a:buSzPts val="1400"/>
              <a:buNone/>
              <a:defRPr b="1" sz="1800"/>
            </a:lvl1pPr>
            <a:lvl2pPr indent="-228600" lvl="1" marL="914400" algn="l">
              <a:lnSpc>
                <a:spcPct val="90000"/>
              </a:lnSpc>
              <a:spcBef>
                <a:spcPts val="200"/>
              </a:spcBef>
              <a:spcAft>
                <a:spcPts val="0"/>
              </a:spcAft>
              <a:buSzPts val="1200"/>
              <a:buNone/>
              <a:defRPr b="1" sz="1500"/>
            </a:lvl2pPr>
            <a:lvl3pPr indent="-228600" lvl="2" marL="1371600" algn="l">
              <a:lnSpc>
                <a:spcPct val="90000"/>
              </a:lnSpc>
              <a:spcBef>
                <a:spcPts val="300"/>
              </a:spcBef>
              <a:spcAft>
                <a:spcPts val="0"/>
              </a:spcAft>
              <a:buSzPts val="1100"/>
              <a:buNone/>
              <a:defRPr b="1" sz="1400"/>
            </a:lvl3pPr>
            <a:lvl4pPr indent="-228600" lvl="3" marL="1828800" algn="l">
              <a:lnSpc>
                <a:spcPct val="90000"/>
              </a:lnSpc>
              <a:spcBef>
                <a:spcPts val="300"/>
              </a:spcBef>
              <a:spcAft>
                <a:spcPts val="0"/>
              </a:spcAft>
              <a:buSzPts val="1000"/>
              <a:buNone/>
              <a:defRPr b="1" sz="1200"/>
            </a:lvl4pPr>
            <a:lvl5pPr indent="-228600" lvl="4" marL="2286000" algn="l">
              <a:lnSpc>
                <a:spcPct val="90000"/>
              </a:lnSpc>
              <a:spcBef>
                <a:spcPts val="300"/>
              </a:spcBef>
              <a:spcAft>
                <a:spcPts val="0"/>
              </a:spcAft>
              <a:buSzPts val="1000"/>
              <a:buNone/>
              <a:defRPr b="1" sz="1200"/>
            </a:lvl5pPr>
            <a:lvl6pPr indent="-228600" lvl="5" marL="2743200" algn="l">
              <a:lnSpc>
                <a:spcPct val="90000"/>
              </a:lnSpc>
              <a:spcBef>
                <a:spcPts val="300"/>
              </a:spcBef>
              <a:spcAft>
                <a:spcPts val="0"/>
              </a:spcAft>
              <a:buSzPts val="1000"/>
              <a:buNone/>
              <a:defRPr b="1" sz="1200"/>
            </a:lvl6pPr>
            <a:lvl7pPr indent="-228600" lvl="6" marL="3200400" algn="l">
              <a:lnSpc>
                <a:spcPct val="90000"/>
              </a:lnSpc>
              <a:spcBef>
                <a:spcPts val="300"/>
              </a:spcBef>
              <a:spcAft>
                <a:spcPts val="0"/>
              </a:spcAft>
              <a:buSzPts val="1000"/>
              <a:buNone/>
              <a:defRPr b="1" sz="1200"/>
            </a:lvl7pPr>
            <a:lvl8pPr indent="-228600" lvl="7" marL="3657600" algn="l">
              <a:lnSpc>
                <a:spcPct val="90000"/>
              </a:lnSpc>
              <a:spcBef>
                <a:spcPts val="300"/>
              </a:spcBef>
              <a:spcAft>
                <a:spcPts val="0"/>
              </a:spcAft>
              <a:buSzPts val="1000"/>
              <a:buNone/>
              <a:defRPr b="1" sz="1200"/>
            </a:lvl8pPr>
            <a:lvl9pPr indent="-228600" lvl="8" marL="4114800" algn="l">
              <a:lnSpc>
                <a:spcPct val="90000"/>
              </a:lnSpc>
              <a:spcBef>
                <a:spcPts val="300"/>
              </a:spcBef>
              <a:spcAft>
                <a:spcPts val="300"/>
              </a:spcAft>
              <a:buSzPts val="1000"/>
              <a:buNone/>
              <a:defRPr b="1" sz="1200"/>
            </a:lvl9pPr>
          </a:lstStyle>
          <a:p/>
        </p:txBody>
      </p:sp>
      <p:sp>
        <p:nvSpPr>
          <p:cNvPr id="100" name="Google Shape;100;p17"/>
          <p:cNvSpPr txBox="1"/>
          <p:nvPr>
            <p:ph idx="4" type="body"/>
          </p:nvPr>
        </p:nvSpPr>
        <p:spPr>
          <a:xfrm>
            <a:off x="4701880" y="2039492"/>
            <a:ext cx="3566160" cy="2537460"/>
          </a:xfrm>
          <a:prstGeom prst="rect">
            <a:avLst/>
          </a:prstGeom>
          <a:noFill/>
          <a:ln>
            <a:noFill/>
          </a:ln>
        </p:spPr>
        <p:txBody>
          <a:bodyPr anchorCtr="0" anchor="t" bIns="34275" lIns="68575" spcFirstLastPara="1" rIns="68575" wrap="square" tIns="34275">
            <a:normAutofit/>
          </a:bodyPr>
          <a:lstStyle>
            <a:lvl1pPr indent="-311150" lvl="0" marL="457200" algn="l">
              <a:lnSpc>
                <a:spcPct val="90000"/>
              </a:lnSpc>
              <a:spcBef>
                <a:spcPts val="1100"/>
              </a:spcBef>
              <a:spcAft>
                <a:spcPts val="0"/>
              </a:spcAft>
              <a:buSzPts val="1300"/>
              <a:buChar char="•"/>
              <a:defRPr sz="1700"/>
            </a:lvl1pPr>
            <a:lvl2pPr indent="-304800" lvl="1" marL="914400" algn="l">
              <a:lnSpc>
                <a:spcPct val="90000"/>
              </a:lnSpc>
              <a:spcBef>
                <a:spcPts val="200"/>
              </a:spcBef>
              <a:spcAft>
                <a:spcPts val="0"/>
              </a:spcAft>
              <a:buSzPts val="1200"/>
              <a:buChar char="•"/>
              <a:defRPr sz="1500"/>
            </a:lvl2pPr>
            <a:lvl3pPr indent="-298450" lvl="2" marL="1371600" algn="l">
              <a:lnSpc>
                <a:spcPct val="90000"/>
              </a:lnSpc>
              <a:spcBef>
                <a:spcPts val="300"/>
              </a:spcBef>
              <a:spcAft>
                <a:spcPts val="0"/>
              </a:spcAft>
              <a:buSzPts val="1100"/>
              <a:buChar char="•"/>
              <a:defRPr sz="1400"/>
            </a:lvl3pPr>
            <a:lvl4pPr indent="-292100" lvl="3" marL="1828800" algn="l">
              <a:lnSpc>
                <a:spcPct val="90000"/>
              </a:lnSpc>
              <a:spcBef>
                <a:spcPts val="300"/>
              </a:spcBef>
              <a:spcAft>
                <a:spcPts val="0"/>
              </a:spcAft>
              <a:buSzPts val="1000"/>
              <a:buChar char="•"/>
              <a:defRPr sz="1200"/>
            </a:lvl4pPr>
            <a:lvl5pPr indent="-292100" lvl="4" marL="2286000" algn="l">
              <a:lnSpc>
                <a:spcPct val="90000"/>
              </a:lnSpc>
              <a:spcBef>
                <a:spcPts val="300"/>
              </a:spcBef>
              <a:spcAft>
                <a:spcPts val="0"/>
              </a:spcAft>
              <a:buSzPts val="1000"/>
              <a:buChar char="•"/>
              <a:defRPr sz="1200"/>
            </a:lvl5pPr>
            <a:lvl6pPr indent="-292100" lvl="5" marL="2743200" algn="l">
              <a:lnSpc>
                <a:spcPct val="90000"/>
              </a:lnSpc>
              <a:spcBef>
                <a:spcPts val="300"/>
              </a:spcBef>
              <a:spcAft>
                <a:spcPts val="0"/>
              </a:spcAft>
              <a:buSzPts val="1000"/>
              <a:buChar char="•"/>
              <a:defRPr sz="1200"/>
            </a:lvl6pPr>
            <a:lvl7pPr indent="-292100" lvl="6" marL="3200400" algn="l">
              <a:lnSpc>
                <a:spcPct val="90000"/>
              </a:lnSpc>
              <a:spcBef>
                <a:spcPts val="300"/>
              </a:spcBef>
              <a:spcAft>
                <a:spcPts val="0"/>
              </a:spcAft>
              <a:buSzPts val="1000"/>
              <a:buChar char="•"/>
              <a:defRPr sz="1200"/>
            </a:lvl7pPr>
            <a:lvl8pPr indent="-292100" lvl="7" marL="3657600" algn="l">
              <a:lnSpc>
                <a:spcPct val="90000"/>
              </a:lnSpc>
              <a:spcBef>
                <a:spcPts val="300"/>
              </a:spcBef>
              <a:spcAft>
                <a:spcPts val="0"/>
              </a:spcAft>
              <a:buSzPts val="1000"/>
              <a:buChar char="•"/>
              <a:defRPr sz="1200"/>
            </a:lvl8pPr>
            <a:lvl9pPr indent="-292100" lvl="8" marL="4114800" algn="l">
              <a:lnSpc>
                <a:spcPct val="90000"/>
              </a:lnSpc>
              <a:spcBef>
                <a:spcPts val="300"/>
              </a:spcBef>
              <a:spcAft>
                <a:spcPts val="300"/>
              </a:spcAft>
              <a:buSzPts val="1000"/>
              <a:buChar char="•"/>
              <a:defRPr sz="1200"/>
            </a:lvl9pPr>
          </a:lstStyle>
          <a:p/>
        </p:txBody>
      </p:sp>
      <p:sp>
        <p:nvSpPr>
          <p:cNvPr id="101" name="Google Shape;101;p17"/>
          <p:cNvSpPr txBox="1"/>
          <p:nvPr>
            <p:ph idx="10" type="dt"/>
          </p:nvPr>
        </p:nvSpPr>
        <p:spPr>
          <a:xfrm>
            <a:off x="857247" y="4667871"/>
            <a:ext cx="1746806"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17"/>
          <p:cNvSpPr txBox="1"/>
          <p:nvPr>
            <p:ph idx="11" type="ftr"/>
          </p:nvPr>
        </p:nvSpPr>
        <p:spPr>
          <a:xfrm>
            <a:off x="2961861" y="4667871"/>
            <a:ext cx="353833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17"/>
          <p:cNvSpPr txBox="1"/>
          <p:nvPr>
            <p:ph idx="12" type="sldNum"/>
          </p:nvPr>
        </p:nvSpPr>
        <p:spPr>
          <a:xfrm>
            <a:off x="6997148" y="4667871"/>
            <a:ext cx="1279663"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4" name="Shape 104"/>
        <p:cNvGrpSpPr/>
        <p:nvPr/>
      </p:nvGrpSpPr>
      <p:grpSpPr>
        <a:xfrm>
          <a:off x="0" y="0"/>
          <a:ext cx="0" cy="0"/>
          <a:chOff x="0" y="0"/>
          <a:chExt cx="0" cy="0"/>
        </a:xfrm>
      </p:grpSpPr>
      <p:sp>
        <p:nvSpPr>
          <p:cNvPr id="105" name="Google Shape;105;p18"/>
          <p:cNvSpPr txBox="1"/>
          <p:nvPr>
            <p:ph type="title"/>
          </p:nvPr>
        </p:nvSpPr>
        <p:spPr>
          <a:xfrm>
            <a:off x="829818" y="880181"/>
            <a:ext cx="7475220" cy="2194560"/>
          </a:xfrm>
          <a:prstGeom prst="rect">
            <a:avLst/>
          </a:prstGeom>
          <a:noFill/>
          <a:ln>
            <a:noFill/>
          </a:ln>
        </p:spPr>
        <p:txBody>
          <a:bodyPr anchorCtr="0" anchor="b" bIns="34275" lIns="68575" spcFirstLastPara="1" rIns="68575" wrap="square" tIns="34275">
            <a:noAutofit/>
          </a:bodyPr>
          <a:lstStyle>
            <a:lvl1pPr lvl="0" algn="ctr">
              <a:lnSpc>
                <a:spcPct val="85000"/>
              </a:lnSpc>
              <a:spcBef>
                <a:spcPts val="0"/>
              </a:spcBef>
              <a:spcAft>
                <a:spcPts val="0"/>
              </a:spcAft>
              <a:buClr>
                <a:schemeClr val="accent1"/>
              </a:buClr>
              <a:buSzPts val="5400"/>
              <a:buFont typeface="Corbel"/>
              <a:buNone/>
              <a:defRPr b="0" sz="5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6" name="Google Shape;106;p18"/>
          <p:cNvSpPr txBox="1"/>
          <p:nvPr>
            <p:ph idx="1" type="body"/>
          </p:nvPr>
        </p:nvSpPr>
        <p:spPr>
          <a:xfrm>
            <a:off x="1282446" y="3115890"/>
            <a:ext cx="6576822" cy="1022855"/>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1100"/>
              </a:spcBef>
              <a:spcAft>
                <a:spcPts val="0"/>
              </a:spcAft>
              <a:buSzPts val="1300"/>
              <a:buNone/>
              <a:defRPr sz="1700">
                <a:solidFill>
                  <a:schemeClr val="accent1"/>
                </a:solidFill>
              </a:defRPr>
            </a:lvl1pPr>
            <a:lvl2pPr indent="-228600" lvl="1" marL="914400" algn="l">
              <a:lnSpc>
                <a:spcPct val="90000"/>
              </a:lnSpc>
              <a:spcBef>
                <a:spcPts val="200"/>
              </a:spcBef>
              <a:spcAft>
                <a:spcPts val="0"/>
              </a:spcAft>
              <a:buSzPts val="1100"/>
              <a:buNone/>
              <a:defRPr sz="1400">
                <a:solidFill>
                  <a:srgbClr val="888888"/>
                </a:solidFill>
              </a:defRPr>
            </a:lvl2pPr>
            <a:lvl3pPr indent="-228600" lvl="2" marL="1371600" algn="l">
              <a:lnSpc>
                <a:spcPct val="90000"/>
              </a:lnSpc>
              <a:spcBef>
                <a:spcPts val="300"/>
              </a:spcBef>
              <a:spcAft>
                <a:spcPts val="0"/>
              </a:spcAft>
              <a:buSzPts val="1000"/>
              <a:buNone/>
              <a:defRPr sz="1200">
                <a:solidFill>
                  <a:srgbClr val="888888"/>
                </a:solidFill>
              </a:defRPr>
            </a:lvl3pPr>
            <a:lvl4pPr indent="-228600" lvl="3" marL="1828800" algn="l">
              <a:lnSpc>
                <a:spcPct val="90000"/>
              </a:lnSpc>
              <a:spcBef>
                <a:spcPts val="300"/>
              </a:spcBef>
              <a:spcAft>
                <a:spcPts val="0"/>
              </a:spcAft>
              <a:buSzPts val="800"/>
              <a:buNone/>
              <a:defRPr sz="1100">
                <a:solidFill>
                  <a:srgbClr val="888888"/>
                </a:solidFill>
              </a:defRPr>
            </a:lvl4pPr>
            <a:lvl5pPr indent="-228600" lvl="4" marL="2286000" algn="l">
              <a:lnSpc>
                <a:spcPct val="90000"/>
              </a:lnSpc>
              <a:spcBef>
                <a:spcPts val="300"/>
              </a:spcBef>
              <a:spcAft>
                <a:spcPts val="0"/>
              </a:spcAft>
              <a:buSzPts val="800"/>
              <a:buNone/>
              <a:defRPr sz="1100">
                <a:solidFill>
                  <a:srgbClr val="888888"/>
                </a:solidFill>
              </a:defRPr>
            </a:lvl5pPr>
            <a:lvl6pPr indent="-228600" lvl="5" marL="2743200" algn="l">
              <a:lnSpc>
                <a:spcPct val="90000"/>
              </a:lnSpc>
              <a:spcBef>
                <a:spcPts val="300"/>
              </a:spcBef>
              <a:spcAft>
                <a:spcPts val="0"/>
              </a:spcAft>
              <a:buSzPts val="800"/>
              <a:buNone/>
              <a:defRPr sz="1100">
                <a:solidFill>
                  <a:srgbClr val="888888"/>
                </a:solidFill>
              </a:defRPr>
            </a:lvl6pPr>
            <a:lvl7pPr indent="-228600" lvl="6" marL="3200400" algn="l">
              <a:lnSpc>
                <a:spcPct val="90000"/>
              </a:lnSpc>
              <a:spcBef>
                <a:spcPts val="300"/>
              </a:spcBef>
              <a:spcAft>
                <a:spcPts val="0"/>
              </a:spcAft>
              <a:buSzPts val="800"/>
              <a:buNone/>
              <a:defRPr sz="1100">
                <a:solidFill>
                  <a:srgbClr val="888888"/>
                </a:solidFill>
              </a:defRPr>
            </a:lvl7pPr>
            <a:lvl8pPr indent="-228600" lvl="7" marL="3657600" algn="l">
              <a:lnSpc>
                <a:spcPct val="90000"/>
              </a:lnSpc>
              <a:spcBef>
                <a:spcPts val="300"/>
              </a:spcBef>
              <a:spcAft>
                <a:spcPts val="0"/>
              </a:spcAft>
              <a:buSzPts val="800"/>
              <a:buNone/>
              <a:defRPr sz="1100">
                <a:solidFill>
                  <a:srgbClr val="888888"/>
                </a:solidFill>
              </a:defRPr>
            </a:lvl8pPr>
            <a:lvl9pPr indent="-228600" lvl="8" marL="4114800" algn="l">
              <a:lnSpc>
                <a:spcPct val="90000"/>
              </a:lnSpc>
              <a:spcBef>
                <a:spcPts val="300"/>
              </a:spcBef>
              <a:spcAft>
                <a:spcPts val="300"/>
              </a:spcAft>
              <a:buSzPts val="800"/>
              <a:buNone/>
              <a:defRPr sz="1100">
                <a:solidFill>
                  <a:srgbClr val="888888"/>
                </a:solidFill>
              </a:defRPr>
            </a:lvl9pPr>
          </a:lstStyle>
          <a:p/>
        </p:txBody>
      </p:sp>
      <p:sp>
        <p:nvSpPr>
          <p:cNvPr id="107" name="Google Shape;107;p18"/>
          <p:cNvSpPr txBox="1"/>
          <p:nvPr>
            <p:ph idx="10" type="dt"/>
          </p:nvPr>
        </p:nvSpPr>
        <p:spPr>
          <a:xfrm>
            <a:off x="857247" y="4667871"/>
            <a:ext cx="1746806"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18"/>
          <p:cNvSpPr txBox="1"/>
          <p:nvPr>
            <p:ph idx="11" type="ftr"/>
          </p:nvPr>
        </p:nvSpPr>
        <p:spPr>
          <a:xfrm>
            <a:off x="2961861" y="4667871"/>
            <a:ext cx="353833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9" name="Google Shape;109;p18"/>
          <p:cNvSpPr txBox="1"/>
          <p:nvPr>
            <p:ph idx="12" type="sldNum"/>
          </p:nvPr>
        </p:nvSpPr>
        <p:spPr>
          <a:xfrm>
            <a:off x="6997148" y="4667871"/>
            <a:ext cx="1279663"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10" name="Google Shape;110;p18"/>
          <p:cNvCxnSpPr/>
          <p:nvPr/>
        </p:nvCxnSpPr>
        <p:spPr>
          <a:xfrm>
            <a:off x="1485900" y="3015306"/>
            <a:ext cx="6172201" cy="0"/>
          </a:xfrm>
          <a:prstGeom prst="straightConnector1">
            <a:avLst/>
          </a:prstGeom>
          <a:noFill/>
          <a:ln cap="flat" cmpd="sng" w="10000">
            <a:solidFill>
              <a:schemeClr val="accent1"/>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1" name="Shape 111"/>
        <p:cNvGrpSpPr/>
        <p:nvPr/>
      </p:nvGrpSpPr>
      <p:grpSpPr>
        <a:xfrm>
          <a:off x="0" y="0"/>
          <a:ext cx="0" cy="0"/>
          <a:chOff x="0" y="0"/>
          <a:chExt cx="0" cy="0"/>
        </a:xfrm>
      </p:grpSpPr>
      <p:sp>
        <p:nvSpPr>
          <p:cNvPr id="112" name="Google Shape;112;p19"/>
          <p:cNvSpPr txBox="1"/>
          <p:nvPr>
            <p:ph type="title"/>
          </p:nvPr>
        </p:nvSpPr>
        <p:spPr>
          <a:xfrm>
            <a:off x="857250" y="457200"/>
            <a:ext cx="7406640" cy="101727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3" name="Google Shape;113;p19"/>
          <p:cNvSpPr txBox="1"/>
          <p:nvPr>
            <p:ph idx="1" type="body"/>
          </p:nvPr>
        </p:nvSpPr>
        <p:spPr>
          <a:xfrm>
            <a:off x="857250" y="1543049"/>
            <a:ext cx="3566160" cy="3017520"/>
          </a:xfrm>
          <a:prstGeom prst="rect">
            <a:avLst/>
          </a:prstGeom>
          <a:noFill/>
          <a:ln>
            <a:noFill/>
          </a:ln>
        </p:spPr>
        <p:txBody>
          <a:bodyPr anchorCtr="0" anchor="t" bIns="34275" lIns="68575" spcFirstLastPara="1" rIns="68575" wrap="square" tIns="34275">
            <a:normAutofit/>
          </a:bodyPr>
          <a:lstStyle>
            <a:lvl1pPr indent="-311150" lvl="0" marL="457200" algn="l">
              <a:lnSpc>
                <a:spcPct val="90000"/>
              </a:lnSpc>
              <a:spcBef>
                <a:spcPts val="1100"/>
              </a:spcBef>
              <a:spcAft>
                <a:spcPts val="0"/>
              </a:spcAft>
              <a:buSzPts val="1300"/>
              <a:buChar char="•"/>
              <a:defRPr sz="1700"/>
            </a:lvl1pPr>
            <a:lvl2pPr indent="-304800" lvl="1" marL="914400" algn="l">
              <a:lnSpc>
                <a:spcPct val="90000"/>
              </a:lnSpc>
              <a:spcBef>
                <a:spcPts val="200"/>
              </a:spcBef>
              <a:spcAft>
                <a:spcPts val="0"/>
              </a:spcAft>
              <a:buSzPts val="1200"/>
              <a:buChar char="•"/>
              <a:defRPr sz="1500"/>
            </a:lvl2pPr>
            <a:lvl3pPr indent="-298450" lvl="2" marL="1371600" algn="l">
              <a:lnSpc>
                <a:spcPct val="90000"/>
              </a:lnSpc>
              <a:spcBef>
                <a:spcPts val="300"/>
              </a:spcBef>
              <a:spcAft>
                <a:spcPts val="0"/>
              </a:spcAft>
              <a:buSzPts val="1100"/>
              <a:buChar char="•"/>
              <a:defRPr sz="1400"/>
            </a:lvl3pPr>
            <a:lvl4pPr indent="-292100" lvl="3" marL="1828800" algn="l">
              <a:lnSpc>
                <a:spcPct val="90000"/>
              </a:lnSpc>
              <a:spcBef>
                <a:spcPts val="300"/>
              </a:spcBef>
              <a:spcAft>
                <a:spcPts val="0"/>
              </a:spcAft>
              <a:buSzPts val="1000"/>
              <a:buChar char="•"/>
              <a:defRPr sz="1200"/>
            </a:lvl4pPr>
            <a:lvl5pPr indent="-292100" lvl="4" marL="2286000" algn="l">
              <a:lnSpc>
                <a:spcPct val="90000"/>
              </a:lnSpc>
              <a:spcBef>
                <a:spcPts val="300"/>
              </a:spcBef>
              <a:spcAft>
                <a:spcPts val="0"/>
              </a:spcAft>
              <a:buSzPts val="1000"/>
              <a:buChar char="•"/>
              <a:defRPr sz="1200"/>
            </a:lvl5pPr>
            <a:lvl6pPr indent="-292100" lvl="5" marL="2743200" algn="l">
              <a:lnSpc>
                <a:spcPct val="90000"/>
              </a:lnSpc>
              <a:spcBef>
                <a:spcPts val="300"/>
              </a:spcBef>
              <a:spcAft>
                <a:spcPts val="0"/>
              </a:spcAft>
              <a:buSzPts val="1000"/>
              <a:buChar char="•"/>
              <a:defRPr sz="1200"/>
            </a:lvl6pPr>
            <a:lvl7pPr indent="-292100" lvl="6" marL="3200400" algn="l">
              <a:lnSpc>
                <a:spcPct val="90000"/>
              </a:lnSpc>
              <a:spcBef>
                <a:spcPts val="300"/>
              </a:spcBef>
              <a:spcAft>
                <a:spcPts val="0"/>
              </a:spcAft>
              <a:buSzPts val="1000"/>
              <a:buChar char="•"/>
              <a:defRPr sz="1200"/>
            </a:lvl7pPr>
            <a:lvl8pPr indent="-292100" lvl="7" marL="3657600" algn="l">
              <a:lnSpc>
                <a:spcPct val="90000"/>
              </a:lnSpc>
              <a:spcBef>
                <a:spcPts val="300"/>
              </a:spcBef>
              <a:spcAft>
                <a:spcPts val="0"/>
              </a:spcAft>
              <a:buSzPts val="1000"/>
              <a:buChar char="•"/>
              <a:defRPr sz="1200"/>
            </a:lvl8pPr>
            <a:lvl9pPr indent="-292100" lvl="8" marL="4114800" algn="l">
              <a:lnSpc>
                <a:spcPct val="90000"/>
              </a:lnSpc>
              <a:spcBef>
                <a:spcPts val="300"/>
              </a:spcBef>
              <a:spcAft>
                <a:spcPts val="300"/>
              </a:spcAft>
              <a:buSzPts val="1000"/>
              <a:buChar char="•"/>
              <a:defRPr sz="1200"/>
            </a:lvl9pPr>
          </a:lstStyle>
          <a:p/>
        </p:txBody>
      </p:sp>
      <p:sp>
        <p:nvSpPr>
          <p:cNvPr id="114" name="Google Shape;114;p19"/>
          <p:cNvSpPr txBox="1"/>
          <p:nvPr>
            <p:ph idx="2" type="body"/>
          </p:nvPr>
        </p:nvSpPr>
        <p:spPr>
          <a:xfrm>
            <a:off x="4700709" y="1543050"/>
            <a:ext cx="3566160" cy="3017520"/>
          </a:xfrm>
          <a:prstGeom prst="rect">
            <a:avLst/>
          </a:prstGeom>
          <a:noFill/>
          <a:ln>
            <a:noFill/>
          </a:ln>
        </p:spPr>
        <p:txBody>
          <a:bodyPr anchorCtr="0" anchor="t" bIns="34275" lIns="68575" spcFirstLastPara="1" rIns="68575" wrap="square" tIns="34275">
            <a:normAutofit/>
          </a:bodyPr>
          <a:lstStyle>
            <a:lvl1pPr indent="-311150" lvl="0" marL="457200" algn="l">
              <a:lnSpc>
                <a:spcPct val="90000"/>
              </a:lnSpc>
              <a:spcBef>
                <a:spcPts val="1100"/>
              </a:spcBef>
              <a:spcAft>
                <a:spcPts val="0"/>
              </a:spcAft>
              <a:buSzPts val="1300"/>
              <a:buChar char="•"/>
              <a:defRPr sz="1700"/>
            </a:lvl1pPr>
            <a:lvl2pPr indent="-304800" lvl="1" marL="914400" algn="l">
              <a:lnSpc>
                <a:spcPct val="90000"/>
              </a:lnSpc>
              <a:spcBef>
                <a:spcPts val="200"/>
              </a:spcBef>
              <a:spcAft>
                <a:spcPts val="0"/>
              </a:spcAft>
              <a:buSzPts val="1200"/>
              <a:buChar char="•"/>
              <a:defRPr sz="1500"/>
            </a:lvl2pPr>
            <a:lvl3pPr indent="-298450" lvl="2" marL="1371600" algn="l">
              <a:lnSpc>
                <a:spcPct val="90000"/>
              </a:lnSpc>
              <a:spcBef>
                <a:spcPts val="300"/>
              </a:spcBef>
              <a:spcAft>
                <a:spcPts val="0"/>
              </a:spcAft>
              <a:buSzPts val="1100"/>
              <a:buChar char="•"/>
              <a:defRPr sz="1400"/>
            </a:lvl3pPr>
            <a:lvl4pPr indent="-292100" lvl="3" marL="1828800" algn="l">
              <a:lnSpc>
                <a:spcPct val="90000"/>
              </a:lnSpc>
              <a:spcBef>
                <a:spcPts val="300"/>
              </a:spcBef>
              <a:spcAft>
                <a:spcPts val="0"/>
              </a:spcAft>
              <a:buSzPts val="1000"/>
              <a:buChar char="•"/>
              <a:defRPr sz="1200"/>
            </a:lvl4pPr>
            <a:lvl5pPr indent="-292100" lvl="4" marL="2286000" algn="l">
              <a:lnSpc>
                <a:spcPct val="90000"/>
              </a:lnSpc>
              <a:spcBef>
                <a:spcPts val="300"/>
              </a:spcBef>
              <a:spcAft>
                <a:spcPts val="0"/>
              </a:spcAft>
              <a:buSzPts val="1000"/>
              <a:buChar char="•"/>
              <a:defRPr sz="1200"/>
            </a:lvl5pPr>
            <a:lvl6pPr indent="-292100" lvl="5" marL="2743200" algn="l">
              <a:lnSpc>
                <a:spcPct val="90000"/>
              </a:lnSpc>
              <a:spcBef>
                <a:spcPts val="300"/>
              </a:spcBef>
              <a:spcAft>
                <a:spcPts val="0"/>
              </a:spcAft>
              <a:buSzPts val="1000"/>
              <a:buChar char="•"/>
              <a:defRPr sz="1200"/>
            </a:lvl6pPr>
            <a:lvl7pPr indent="-292100" lvl="6" marL="3200400" algn="l">
              <a:lnSpc>
                <a:spcPct val="90000"/>
              </a:lnSpc>
              <a:spcBef>
                <a:spcPts val="300"/>
              </a:spcBef>
              <a:spcAft>
                <a:spcPts val="0"/>
              </a:spcAft>
              <a:buSzPts val="1000"/>
              <a:buChar char="•"/>
              <a:defRPr sz="1200"/>
            </a:lvl7pPr>
            <a:lvl8pPr indent="-292100" lvl="7" marL="3657600" algn="l">
              <a:lnSpc>
                <a:spcPct val="90000"/>
              </a:lnSpc>
              <a:spcBef>
                <a:spcPts val="300"/>
              </a:spcBef>
              <a:spcAft>
                <a:spcPts val="0"/>
              </a:spcAft>
              <a:buSzPts val="1000"/>
              <a:buChar char="•"/>
              <a:defRPr sz="1200"/>
            </a:lvl8pPr>
            <a:lvl9pPr indent="-292100" lvl="8" marL="4114800" algn="l">
              <a:lnSpc>
                <a:spcPct val="90000"/>
              </a:lnSpc>
              <a:spcBef>
                <a:spcPts val="300"/>
              </a:spcBef>
              <a:spcAft>
                <a:spcPts val="300"/>
              </a:spcAft>
              <a:buSzPts val="1000"/>
              <a:buChar char="•"/>
              <a:defRPr sz="1200"/>
            </a:lvl9pPr>
          </a:lstStyle>
          <a:p/>
        </p:txBody>
      </p:sp>
      <p:sp>
        <p:nvSpPr>
          <p:cNvPr id="115" name="Google Shape;115;p19"/>
          <p:cNvSpPr txBox="1"/>
          <p:nvPr>
            <p:ph idx="10" type="dt"/>
          </p:nvPr>
        </p:nvSpPr>
        <p:spPr>
          <a:xfrm>
            <a:off x="857247" y="4667871"/>
            <a:ext cx="1746806"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6" name="Google Shape;116;p19"/>
          <p:cNvSpPr txBox="1"/>
          <p:nvPr>
            <p:ph idx="11" type="ftr"/>
          </p:nvPr>
        </p:nvSpPr>
        <p:spPr>
          <a:xfrm>
            <a:off x="2961861" y="4667871"/>
            <a:ext cx="353833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p19"/>
          <p:cNvSpPr txBox="1"/>
          <p:nvPr>
            <p:ph idx="12" type="sldNum"/>
          </p:nvPr>
        </p:nvSpPr>
        <p:spPr>
          <a:xfrm>
            <a:off x="6997148" y="4667871"/>
            <a:ext cx="1279663"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8" name="Shape 118"/>
        <p:cNvGrpSpPr/>
        <p:nvPr/>
      </p:nvGrpSpPr>
      <p:grpSpPr>
        <a:xfrm>
          <a:off x="0" y="0"/>
          <a:ext cx="0" cy="0"/>
          <a:chOff x="0" y="0"/>
          <a:chExt cx="0" cy="0"/>
        </a:xfrm>
      </p:grpSpPr>
      <p:sp>
        <p:nvSpPr>
          <p:cNvPr id="119" name="Google Shape;119;p20"/>
          <p:cNvSpPr txBox="1"/>
          <p:nvPr>
            <p:ph type="title"/>
          </p:nvPr>
        </p:nvSpPr>
        <p:spPr>
          <a:xfrm>
            <a:off x="857250" y="457200"/>
            <a:ext cx="7406640" cy="101727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0" name="Google Shape;120;p20"/>
          <p:cNvSpPr txBox="1"/>
          <p:nvPr>
            <p:ph idx="10" type="dt"/>
          </p:nvPr>
        </p:nvSpPr>
        <p:spPr>
          <a:xfrm>
            <a:off x="857247" y="4667871"/>
            <a:ext cx="1746806"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1" name="Google Shape;121;p20"/>
          <p:cNvSpPr txBox="1"/>
          <p:nvPr>
            <p:ph idx="11" type="ftr"/>
          </p:nvPr>
        </p:nvSpPr>
        <p:spPr>
          <a:xfrm>
            <a:off x="2961861" y="4667871"/>
            <a:ext cx="353833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2" name="Google Shape;122;p20"/>
          <p:cNvSpPr txBox="1"/>
          <p:nvPr>
            <p:ph idx="12" type="sldNum"/>
          </p:nvPr>
        </p:nvSpPr>
        <p:spPr>
          <a:xfrm>
            <a:off x="6997148" y="4667871"/>
            <a:ext cx="1279663"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3" name="Shape 123"/>
        <p:cNvGrpSpPr/>
        <p:nvPr/>
      </p:nvGrpSpPr>
      <p:grpSpPr>
        <a:xfrm>
          <a:off x="0" y="0"/>
          <a:ext cx="0" cy="0"/>
          <a:chOff x="0" y="0"/>
          <a:chExt cx="0" cy="0"/>
        </a:xfrm>
      </p:grpSpPr>
      <p:sp>
        <p:nvSpPr>
          <p:cNvPr id="124" name="Google Shape;124;p21"/>
          <p:cNvSpPr txBox="1"/>
          <p:nvPr>
            <p:ph idx="10" type="dt"/>
          </p:nvPr>
        </p:nvSpPr>
        <p:spPr>
          <a:xfrm>
            <a:off x="857247" y="4667871"/>
            <a:ext cx="1746806"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5" name="Google Shape;125;p21"/>
          <p:cNvSpPr txBox="1"/>
          <p:nvPr>
            <p:ph idx="11" type="ftr"/>
          </p:nvPr>
        </p:nvSpPr>
        <p:spPr>
          <a:xfrm>
            <a:off x="2961861" y="4667871"/>
            <a:ext cx="353833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21"/>
          <p:cNvSpPr txBox="1"/>
          <p:nvPr>
            <p:ph idx="12" type="sldNum"/>
          </p:nvPr>
        </p:nvSpPr>
        <p:spPr>
          <a:xfrm>
            <a:off x="6997148" y="4667871"/>
            <a:ext cx="1279663"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7" name="Shape 127"/>
        <p:cNvGrpSpPr/>
        <p:nvPr/>
      </p:nvGrpSpPr>
      <p:grpSpPr>
        <a:xfrm>
          <a:off x="0" y="0"/>
          <a:ext cx="0" cy="0"/>
          <a:chOff x="0" y="0"/>
          <a:chExt cx="0" cy="0"/>
        </a:xfrm>
      </p:grpSpPr>
      <p:sp>
        <p:nvSpPr>
          <p:cNvPr id="128" name="Google Shape;128;p22"/>
          <p:cNvSpPr txBox="1"/>
          <p:nvPr>
            <p:ph type="title"/>
          </p:nvPr>
        </p:nvSpPr>
        <p:spPr>
          <a:xfrm>
            <a:off x="857250" y="822960"/>
            <a:ext cx="2948940" cy="130302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accent1"/>
              </a:buClr>
              <a:buSzPts val="3000"/>
              <a:buFont typeface="Corbel"/>
              <a:buNone/>
              <a:defRPr b="0"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9" name="Google Shape;129;p22"/>
          <p:cNvSpPr txBox="1"/>
          <p:nvPr>
            <p:ph idx="1" type="body"/>
          </p:nvPr>
        </p:nvSpPr>
        <p:spPr>
          <a:xfrm>
            <a:off x="4389119" y="822960"/>
            <a:ext cx="3909060" cy="3497580"/>
          </a:xfrm>
          <a:prstGeom prst="rect">
            <a:avLst/>
          </a:prstGeom>
          <a:noFill/>
          <a:ln>
            <a:noFill/>
          </a:ln>
        </p:spPr>
        <p:txBody>
          <a:bodyPr anchorCtr="0" anchor="t" bIns="34275" lIns="68575" spcFirstLastPara="1" rIns="68575" wrap="square" tIns="34275">
            <a:normAutofit/>
          </a:bodyPr>
          <a:lstStyle>
            <a:lvl1pPr indent="-349250" lvl="0" marL="457200" algn="l">
              <a:lnSpc>
                <a:spcPct val="90000"/>
              </a:lnSpc>
              <a:spcBef>
                <a:spcPts val="1100"/>
              </a:spcBef>
              <a:spcAft>
                <a:spcPts val="0"/>
              </a:spcAft>
              <a:buSzPts val="1900"/>
              <a:buChar char="•"/>
              <a:defRPr sz="2400"/>
            </a:lvl1pPr>
            <a:lvl2pPr indent="-336550" lvl="1" marL="914400" algn="l">
              <a:lnSpc>
                <a:spcPct val="90000"/>
              </a:lnSpc>
              <a:spcBef>
                <a:spcPts val="200"/>
              </a:spcBef>
              <a:spcAft>
                <a:spcPts val="0"/>
              </a:spcAft>
              <a:buSzPts val="1700"/>
              <a:buChar char="•"/>
              <a:defRPr sz="2100"/>
            </a:lvl2pPr>
            <a:lvl3pPr indent="-317500" lvl="2" marL="1371600" algn="l">
              <a:lnSpc>
                <a:spcPct val="90000"/>
              </a:lnSpc>
              <a:spcBef>
                <a:spcPts val="300"/>
              </a:spcBef>
              <a:spcAft>
                <a:spcPts val="0"/>
              </a:spcAft>
              <a:buSzPts val="1400"/>
              <a:buChar char="•"/>
              <a:defRPr sz="1800"/>
            </a:lvl3pPr>
            <a:lvl4pPr indent="-304800" lvl="3" marL="1828800" algn="l">
              <a:lnSpc>
                <a:spcPct val="90000"/>
              </a:lnSpc>
              <a:spcBef>
                <a:spcPts val="300"/>
              </a:spcBef>
              <a:spcAft>
                <a:spcPts val="0"/>
              </a:spcAft>
              <a:buSzPts val="1200"/>
              <a:buChar char="•"/>
              <a:defRPr sz="1500"/>
            </a:lvl4pPr>
            <a:lvl5pPr indent="-304800" lvl="4" marL="2286000" algn="l">
              <a:lnSpc>
                <a:spcPct val="90000"/>
              </a:lnSpc>
              <a:spcBef>
                <a:spcPts val="300"/>
              </a:spcBef>
              <a:spcAft>
                <a:spcPts val="0"/>
              </a:spcAft>
              <a:buSzPts val="1200"/>
              <a:buChar char="•"/>
              <a:defRPr sz="1500"/>
            </a:lvl5pPr>
            <a:lvl6pPr indent="-304800" lvl="5" marL="2743200" algn="l">
              <a:lnSpc>
                <a:spcPct val="90000"/>
              </a:lnSpc>
              <a:spcBef>
                <a:spcPts val="300"/>
              </a:spcBef>
              <a:spcAft>
                <a:spcPts val="0"/>
              </a:spcAft>
              <a:buSzPts val="1200"/>
              <a:buChar char="•"/>
              <a:defRPr sz="1500"/>
            </a:lvl6pPr>
            <a:lvl7pPr indent="-304800" lvl="6" marL="3200400" algn="l">
              <a:lnSpc>
                <a:spcPct val="90000"/>
              </a:lnSpc>
              <a:spcBef>
                <a:spcPts val="300"/>
              </a:spcBef>
              <a:spcAft>
                <a:spcPts val="0"/>
              </a:spcAft>
              <a:buSzPts val="1200"/>
              <a:buChar char="•"/>
              <a:defRPr sz="1500"/>
            </a:lvl7pPr>
            <a:lvl8pPr indent="-304800" lvl="7" marL="3657600" algn="l">
              <a:lnSpc>
                <a:spcPct val="90000"/>
              </a:lnSpc>
              <a:spcBef>
                <a:spcPts val="300"/>
              </a:spcBef>
              <a:spcAft>
                <a:spcPts val="0"/>
              </a:spcAft>
              <a:buSzPts val="1200"/>
              <a:buChar char="•"/>
              <a:defRPr sz="1500"/>
            </a:lvl8pPr>
            <a:lvl9pPr indent="-304800" lvl="8" marL="4114800" algn="l">
              <a:lnSpc>
                <a:spcPct val="90000"/>
              </a:lnSpc>
              <a:spcBef>
                <a:spcPts val="300"/>
              </a:spcBef>
              <a:spcAft>
                <a:spcPts val="300"/>
              </a:spcAft>
              <a:buSzPts val="1200"/>
              <a:buChar char="•"/>
              <a:defRPr sz="1500"/>
            </a:lvl9pPr>
          </a:lstStyle>
          <a:p/>
        </p:txBody>
      </p:sp>
      <p:sp>
        <p:nvSpPr>
          <p:cNvPr id="130" name="Google Shape;130;p22"/>
          <p:cNvSpPr txBox="1"/>
          <p:nvPr>
            <p:ph idx="2" type="body"/>
          </p:nvPr>
        </p:nvSpPr>
        <p:spPr>
          <a:xfrm>
            <a:off x="857250" y="2125980"/>
            <a:ext cx="2948940" cy="226314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1000"/>
              <a:buNone/>
              <a:defRPr sz="1300"/>
            </a:lvl1pPr>
            <a:lvl2pPr indent="-228600" lvl="1" marL="914400" algn="l">
              <a:lnSpc>
                <a:spcPct val="90000"/>
              </a:lnSpc>
              <a:spcBef>
                <a:spcPts val="200"/>
              </a:spcBef>
              <a:spcAft>
                <a:spcPts val="0"/>
              </a:spcAft>
              <a:buSzPts val="700"/>
              <a:buNone/>
              <a:defRPr sz="900"/>
            </a:lvl2pPr>
            <a:lvl3pPr indent="-228600" lvl="2" marL="1371600" algn="l">
              <a:lnSpc>
                <a:spcPct val="90000"/>
              </a:lnSpc>
              <a:spcBef>
                <a:spcPts val="300"/>
              </a:spcBef>
              <a:spcAft>
                <a:spcPts val="0"/>
              </a:spcAft>
              <a:buSzPts val="600"/>
              <a:buNone/>
              <a:defRPr sz="800"/>
            </a:lvl3pPr>
            <a:lvl4pPr indent="-228600" lvl="3" marL="1828800" algn="l">
              <a:lnSpc>
                <a:spcPct val="90000"/>
              </a:lnSpc>
              <a:spcBef>
                <a:spcPts val="300"/>
              </a:spcBef>
              <a:spcAft>
                <a:spcPts val="0"/>
              </a:spcAft>
              <a:buSzPts val="500"/>
              <a:buNone/>
              <a:defRPr sz="700"/>
            </a:lvl4pPr>
            <a:lvl5pPr indent="-228600" lvl="4" marL="2286000" algn="l">
              <a:lnSpc>
                <a:spcPct val="90000"/>
              </a:lnSpc>
              <a:spcBef>
                <a:spcPts val="300"/>
              </a:spcBef>
              <a:spcAft>
                <a:spcPts val="0"/>
              </a:spcAft>
              <a:buSzPts val="500"/>
              <a:buNone/>
              <a:defRPr sz="700"/>
            </a:lvl5pPr>
            <a:lvl6pPr indent="-228600" lvl="5" marL="2743200" algn="l">
              <a:lnSpc>
                <a:spcPct val="90000"/>
              </a:lnSpc>
              <a:spcBef>
                <a:spcPts val="300"/>
              </a:spcBef>
              <a:spcAft>
                <a:spcPts val="0"/>
              </a:spcAft>
              <a:buSzPts val="500"/>
              <a:buNone/>
              <a:defRPr sz="700"/>
            </a:lvl6pPr>
            <a:lvl7pPr indent="-228600" lvl="6" marL="3200400" algn="l">
              <a:lnSpc>
                <a:spcPct val="90000"/>
              </a:lnSpc>
              <a:spcBef>
                <a:spcPts val="300"/>
              </a:spcBef>
              <a:spcAft>
                <a:spcPts val="0"/>
              </a:spcAft>
              <a:buSzPts val="500"/>
              <a:buNone/>
              <a:defRPr sz="700"/>
            </a:lvl7pPr>
            <a:lvl8pPr indent="-228600" lvl="7" marL="3657600" algn="l">
              <a:lnSpc>
                <a:spcPct val="90000"/>
              </a:lnSpc>
              <a:spcBef>
                <a:spcPts val="300"/>
              </a:spcBef>
              <a:spcAft>
                <a:spcPts val="0"/>
              </a:spcAft>
              <a:buSzPts val="500"/>
              <a:buNone/>
              <a:defRPr sz="700"/>
            </a:lvl8pPr>
            <a:lvl9pPr indent="-228600" lvl="8" marL="4114800" algn="l">
              <a:lnSpc>
                <a:spcPct val="90000"/>
              </a:lnSpc>
              <a:spcBef>
                <a:spcPts val="300"/>
              </a:spcBef>
              <a:spcAft>
                <a:spcPts val="300"/>
              </a:spcAft>
              <a:buSzPts val="500"/>
              <a:buNone/>
              <a:defRPr sz="700"/>
            </a:lvl9pPr>
          </a:lstStyle>
          <a:p/>
        </p:txBody>
      </p:sp>
      <p:sp>
        <p:nvSpPr>
          <p:cNvPr id="131" name="Google Shape;131;p22"/>
          <p:cNvSpPr txBox="1"/>
          <p:nvPr>
            <p:ph idx="10" type="dt"/>
          </p:nvPr>
        </p:nvSpPr>
        <p:spPr>
          <a:xfrm>
            <a:off x="857247" y="4667871"/>
            <a:ext cx="1746806"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2" name="Google Shape;132;p22"/>
          <p:cNvSpPr txBox="1"/>
          <p:nvPr>
            <p:ph idx="11" type="ftr"/>
          </p:nvPr>
        </p:nvSpPr>
        <p:spPr>
          <a:xfrm>
            <a:off x="2961861" y="4667871"/>
            <a:ext cx="353833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3" name="Google Shape;133;p22"/>
          <p:cNvSpPr txBox="1"/>
          <p:nvPr>
            <p:ph idx="12" type="sldNum"/>
          </p:nvPr>
        </p:nvSpPr>
        <p:spPr>
          <a:xfrm>
            <a:off x="6997148" y="4667871"/>
            <a:ext cx="1279663"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4" name="Shape 134"/>
        <p:cNvGrpSpPr/>
        <p:nvPr/>
      </p:nvGrpSpPr>
      <p:grpSpPr>
        <a:xfrm>
          <a:off x="0" y="0"/>
          <a:ext cx="0" cy="0"/>
          <a:chOff x="0" y="0"/>
          <a:chExt cx="0" cy="0"/>
        </a:xfrm>
      </p:grpSpPr>
      <p:sp>
        <p:nvSpPr>
          <p:cNvPr id="135" name="Google Shape;135;p23"/>
          <p:cNvSpPr txBox="1"/>
          <p:nvPr>
            <p:ph type="title"/>
          </p:nvPr>
        </p:nvSpPr>
        <p:spPr>
          <a:xfrm>
            <a:off x="857250" y="822960"/>
            <a:ext cx="2948940" cy="130302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accent1"/>
              </a:buClr>
              <a:buSzPts val="3000"/>
              <a:buFont typeface="Corbel"/>
              <a:buNone/>
              <a:defRPr b="0"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6" name="Google Shape;136;p23"/>
          <p:cNvSpPr/>
          <p:nvPr>
            <p:ph idx="2" type="pic"/>
          </p:nvPr>
        </p:nvSpPr>
        <p:spPr>
          <a:xfrm>
            <a:off x="4059936" y="802385"/>
            <a:ext cx="4574286" cy="3600450"/>
          </a:xfrm>
          <a:prstGeom prst="rect">
            <a:avLst/>
          </a:prstGeom>
          <a:noFill/>
          <a:ln>
            <a:noFill/>
          </a:ln>
        </p:spPr>
      </p:sp>
      <p:sp>
        <p:nvSpPr>
          <p:cNvPr id="137" name="Google Shape;137;p23"/>
          <p:cNvSpPr txBox="1"/>
          <p:nvPr>
            <p:ph idx="1" type="body"/>
          </p:nvPr>
        </p:nvSpPr>
        <p:spPr>
          <a:xfrm>
            <a:off x="857250" y="2125980"/>
            <a:ext cx="2948940" cy="216027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1000"/>
              <a:buNone/>
              <a:defRPr sz="1300"/>
            </a:lvl1pPr>
            <a:lvl2pPr indent="-228600" lvl="1" marL="914400" algn="l">
              <a:lnSpc>
                <a:spcPct val="90000"/>
              </a:lnSpc>
              <a:spcBef>
                <a:spcPts val="200"/>
              </a:spcBef>
              <a:spcAft>
                <a:spcPts val="0"/>
              </a:spcAft>
              <a:buSzPts val="700"/>
              <a:buNone/>
              <a:defRPr sz="900"/>
            </a:lvl2pPr>
            <a:lvl3pPr indent="-228600" lvl="2" marL="1371600" algn="l">
              <a:lnSpc>
                <a:spcPct val="90000"/>
              </a:lnSpc>
              <a:spcBef>
                <a:spcPts val="300"/>
              </a:spcBef>
              <a:spcAft>
                <a:spcPts val="0"/>
              </a:spcAft>
              <a:buSzPts val="600"/>
              <a:buNone/>
              <a:defRPr sz="800"/>
            </a:lvl3pPr>
            <a:lvl4pPr indent="-228600" lvl="3" marL="1828800" algn="l">
              <a:lnSpc>
                <a:spcPct val="90000"/>
              </a:lnSpc>
              <a:spcBef>
                <a:spcPts val="300"/>
              </a:spcBef>
              <a:spcAft>
                <a:spcPts val="0"/>
              </a:spcAft>
              <a:buSzPts val="500"/>
              <a:buNone/>
              <a:defRPr sz="700"/>
            </a:lvl4pPr>
            <a:lvl5pPr indent="-228600" lvl="4" marL="2286000" algn="l">
              <a:lnSpc>
                <a:spcPct val="90000"/>
              </a:lnSpc>
              <a:spcBef>
                <a:spcPts val="300"/>
              </a:spcBef>
              <a:spcAft>
                <a:spcPts val="0"/>
              </a:spcAft>
              <a:buSzPts val="500"/>
              <a:buNone/>
              <a:defRPr sz="700"/>
            </a:lvl5pPr>
            <a:lvl6pPr indent="-228600" lvl="5" marL="2743200" algn="l">
              <a:lnSpc>
                <a:spcPct val="90000"/>
              </a:lnSpc>
              <a:spcBef>
                <a:spcPts val="300"/>
              </a:spcBef>
              <a:spcAft>
                <a:spcPts val="0"/>
              </a:spcAft>
              <a:buSzPts val="500"/>
              <a:buNone/>
              <a:defRPr sz="700"/>
            </a:lvl6pPr>
            <a:lvl7pPr indent="-228600" lvl="6" marL="3200400" algn="l">
              <a:lnSpc>
                <a:spcPct val="90000"/>
              </a:lnSpc>
              <a:spcBef>
                <a:spcPts val="300"/>
              </a:spcBef>
              <a:spcAft>
                <a:spcPts val="0"/>
              </a:spcAft>
              <a:buSzPts val="500"/>
              <a:buNone/>
              <a:defRPr sz="700"/>
            </a:lvl7pPr>
            <a:lvl8pPr indent="-228600" lvl="7" marL="3657600" algn="l">
              <a:lnSpc>
                <a:spcPct val="90000"/>
              </a:lnSpc>
              <a:spcBef>
                <a:spcPts val="300"/>
              </a:spcBef>
              <a:spcAft>
                <a:spcPts val="0"/>
              </a:spcAft>
              <a:buSzPts val="500"/>
              <a:buNone/>
              <a:defRPr sz="700"/>
            </a:lvl8pPr>
            <a:lvl9pPr indent="-228600" lvl="8" marL="4114800" algn="l">
              <a:lnSpc>
                <a:spcPct val="90000"/>
              </a:lnSpc>
              <a:spcBef>
                <a:spcPts val="300"/>
              </a:spcBef>
              <a:spcAft>
                <a:spcPts val="300"/>
              </a:spcAft>
              <a:buSzPts val="500"/>
              <a:buNone/>
              <a:defRPr sz="700"/>
            </a:lvl9pPr>
          </a:lstStyle>
          <a:p/>
        </p:txBody>
      </p:sp>
      <p:sp>
        <p:nvSpPr>
          <p:cNvPr id="138" name="Google Shape;138;p23"/>
          <p:cNvSpPr txBox="1"/>
          <p:nvPr>
            <p:ph idx="10" type="dt"/>
          </p:nvPr>
        </p:nvSpPr>
        <p:spPr>
          <a:xfrm>
            <a:off x="857247" y="4667871"/>
            <a:ext cx="1746806"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9" name="Google Shape;139;p23"/>
          <p:cNvSpPr txBox="1"/>
          <p:nvPr>
            <p:ph idx="11" type="ftr"/>
          </p:nvPr>
        </p:nvSpPr>
        <p:spPr>
          <a:xfrm>
            <a:off x="2961861" y="4667871"/>
            <a:ext cx="353833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0" name="Google Shape;140;p23"/>
          <p:cNvSpPr txBox="1"/>
          <p:nvPr>
            <p:ph idx="12" type="sldNum"/>
          </p:nvPr>
        </p:nvSpPr>
        <p:spPr>
          <a:xfrm>
            <a:off x="6997148" y="4667871"/>
            <a:ext cx="1279663"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1" name="Shape 141"/>
        <p:cNvGrpSpPr/>
        <p:nvPr/>
      </p:nvGrpSpPr>
      <p:grpSpPr>
        <a:xfrm>
          <a:off x="0" y="0"/>
          <a:ext cx="0" cy="0"/>
          <a:chOff x="0" y="0"/>
          <a:chExt cx="0" cy="0"/>
        </a:xfrm>
      </p:grpSpPr>
      <p:sp>
        <p:nvSpPr>
          <p:cNvPr id="142" name="Google Shape;142;p24"/>
          <p:cNvSpPr txBox="1"/>
          <p:nvPr>
            <p:ph type="title"/>
          </p:nvPr>
        </p:nvSpPr>
        <p:spPr>
          <a:xfrm>
            <a:off x="857250" y="457200"/>
            <a:ext cx="7406640" cy="101727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3" name="Google Shape;143;p24"/>
          <p:cNvSpPr txBox="1"/>
          <p:nvPr>
            <p:ph idx="1" type="body"/>
          </p:nvPr>
        </p:nvSpPr>
        <p:spPr>
          <a:xfrm rot="5400000">
            <a:off x="3045102" y="-644802"/>
            <a:ext cx="3028950" cy="7404653"/>
          </a:xfrm>
          <a:prstGeom prst="rect">
            <a:avLst/>
          </a:prstGeom>
          <a:noFill/>
          <a:ln>
            <a:noFill/>
          </a:ln>
        </p:spPr>
        <p:txBody>
          <a:bodyPr anchorCtr="0" anchor="t" bIns="34275" lIns="68575" spcFirstLastPara="1" rIns="68575" wrap="square" tIns="34275">
            <a:normAutofit/>
          </a:bodyPr>
          <a:lstStyle>
            <a:lvl1pPr indent="-298450" lvl="0" marL="457200" algn="l">
              <a:lnSpc>
                <a:spcPct val="90000"/>
              </a:lnSpc>
              <a:spcBef>
                <a:spcPts val="1100"/>
              </a:spcBef>
              <a:spcAft>
                <a:spcPts val="0"/>
              </a:spcAft>
              <a:buSzPts val="1100"/>
              <a:buChar char="•"/>
              <a:defRPr/>
            </a:lvl1pPr>
            <a:lvl2pPr indent="-298450" lvl="1" marL="914400" algn="l">
              <a:lnSpc>
                <a:spcPct val="90000"/>
              </a:lnSpc>
              <a:spcBef>
                <a:spcPts val="200"/>
              </a:spcBef>
              <a:spcAft>
                <a:spcPts val="0"/>
              </a:spcAft>
              <a:buSzPts val="1100"/>
              <a:buChar char="•"/>
              <a:defRPr/>
            </a:lvl2pPr>
            <a:lvl3pPr indent="-298450" lvl="2" marL="1371600" algn="l">
              <a:lnSpc>
                <a:spcPct val="90000"/>
              </a:lnSpc>
              <a:spcBef>
                <a:spcPts val="300"/>
              </a:spcBef>
              <a:spcAft>
                <a:spcPts val="0"/>
              </a:spcAft>
              <a:buSzPts val="1100"/>
              <a:buChar char="•"/>
              <a:defRPr/>
            </a:lvl3pPr>
            <a:lvl4pPr indent="-298450" lvl="3" marL="1828800" algn="l">
              <a:lnSpc>
                <a:spcPct val="90000"/>
              </a:lnSpc>
              <a:spcBef>
                <a:spcPts val="300"/>
              </a:spcBef>
              <a:spcAft>
                <a:spcPts val="0"/>
              </a:spcAft>
              <a:buSzPts val="1100"/>
              <a:buChar char="•"/>
              <a:defRPr/>
            </a:lvl4pPr>
            <a:lvl5pPr indent="-298450" lvl="4" marL="2286000" algn="l">
              <a:lnSpc>
                <a:spcPct val="90000"/>
              </a:lnSpc>
              <a:spcBef>
                <a:spcPts val="300"/>
              </a:spcBef>
              <a:spcAft>
                <a:spcPts val="0"/>
              </a:spcAft>
              <a:buSzPts val="1100"/>
              <a:buChar char="•"/>
              <a:defRPr/>
            </a:lvl5pPr>
            <a:lvl6pPr indent="-298450" lvl="5" marL="2743200" algn="l">
              <a:lnSpc>
                <a:spcPct val="90000"/>
              </a:lnSpc>
              <a:spcBef>
                <a:spcPts val="300"/>
              </a:spcBef>
              <a:spcAft>
                <a:spcPts val="0"/>
              </a:spcAft>
              <a:buSzPts val="1100"/>
              <a:buChar char="•"/>
              <a:defRPr/>
            </a:lvl6pPr>
            <a:lvl7pPr indent="-298450" lvl="6" marL="3200400" algn="l">
              <a:lnSpc>
                <a:spcPct val="90000"/>
              </a:lnSpc>
              <a:spcBef>
                <a:spcPts val="300"/>
              </a:spcBef>
              <a:spcAft>
                <a:spcPts val="0"/>
              </a:spcAft>
              <a:buSzPts val="1100"/>
              <a:buChar char="•"/>
              <a:defRPr/>
            </a:lvl7pPr>
            <a:lvl8pPr indent="-298450" lvl="7" marL="3657600" algn="l">
              <a:lnSpc>
                <a:spcPct val="90000"/>
              </a:lnSpc>
              <a:spcBef>
                <a:spcPts val="300"/>
              </a:spcBef>
              <a:spcAft>
                <a:spcPts val="0"/>
              </a:spcAft>
              <a:buSzPts val="1100"/>
              <a:buChar char="•"/>
              <a:defRPr/>
            </a:lvl8pPr>
            <a:lvl9pPr indent="-298450" lvl="8" marL="4114800" algn="l">
              <a:lnSpc>
                <a:spcPct val="90000"/>
              </a:lnSpc>
              <a:spcBef>
                <a:spcPts val="300"/>
              </a:spcBef>
              <a:spcAft>
                <a:spcPts val="300"/>
              </a:spcAft>
              <a:buSzPts val="1100"/>
              <a:buChar char="•"/>
              <a:defRPr/>
            </a:lvl9pPr>
          </a:lstStyle>
          <a:p/>
        </p:txBody>
      </p:sp>
      <p:sp>
        <p:nvSpPr>
          <p:cNvPr id="144" name="Google Shape;144;p24"/>
          <p:cNvSpPr txBox="1"/>
          <p:nvPr>
            <p:ph idx="10" type="dt"/>
          </p:nvPr>
        </p:nvSpPr>
        <p:spPr>
          <a:xfrm>
            <a:off x="857247" y="4667871"/>
            <a:ext cx="1746806"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5" name="Google Shape;145;p24"/>
          <p:cNvSpPr txBox="1"/>
          <p:nvPr>
            <p:ph idx="11" type="ftr"/>
          </p:nvPr>
        </p:nvSpPr>
        <p:spPr>
          <a:xfrm>
            <a:off x="2961861" y="4667871"/>
            <a:ext cx="353833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6" name="Google Shape;146;p24"/>
          <p:cNvSpPr txBox="1"/>
          <p:nvPr>
            <p:ph idx="12" type="sldNum"/>
          </p:nvPr>
        </p:nvSpPr>
        <p:spPr>
          <a:xfrm>
            <a:off x="6997148" y="4667871"/>
            <a:ext cx="1279663"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7" name="Shape 147"/>
        <p:cNvGrpSpPr/>
        <p:nvPr/>
      </p:nvGrpSpPr>
      <p:grpSpPr>
        <a:xfrm>
          <a:off x="0" y="0"/>
          <a:ext cx="0" cy="0"/>
          <a:chOff x="0" y="0"/>
          <a:chExt cx="0" cy="0"/>
        </a:xfrm>
      </p:grpSpPr>
      <p:sp>
        <p:nvSpPr>
          <p:cNvPr id="148" name="Google Shape;148;p25"/>
          <p:cNvSpPr txBox="1"/>
          <p:nvPr>
            <p:ph type="title"/>
          </p:nvPr>
        </p:nvSpPr>
        <p:spPr>
          <a:xfrm rot="5400000">
            <a:off x="5386388" y="1728788"/>
            <a:ext cx="4057650" cy="17430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9" name="Google Shape;149;p25"/>
          <p:cNvSpPr txBox="1"/>
          <p:nvPr>
            <p:ph idx="1" type="body"/>
          </p:nvPr>
        </p:nvSpPr>
        <p:spPr>
          <a:xfrm rot="5400000">
            <a:off x="1614488" y="-185738"/>
            <a:ext cx="4057650" cy="5572125"/>
          </a:xfrm>
          <a:prstGeom prst="rect">
            <a:avLst/>
          </a:prstGeom>
          <a:noFill/>
          <a:ln>
            <a:noFill/>
          </a:ln>
        </p:spPr>
        <p:txBody>
          <a:bodyPr anchorCtr="0" anchor="t" bIns="34275" lIns="68575" spcFirstLastPara="1" rIns="68575" wrap="square" tIns="34275">
            <a:normAutofit/>
          </a:bodyPr>
          <a:lstStyle>
            <a:lvl1pPr indent="-298450" lvl="0" marL="457200" algn="l">
              <a:lnSpc>
                <a:spcPct val="90000"/>
              </a:lnSpc>
              <a:spcBef>
                <a:spcPts val="1100"/>
              </a:spcBef>
              <a:spcAft>
                <a:spcPts val="0"/>
              </a:spcAft>
              <a:buSzPts val="1100"/>
              <a:buChar char="•"/>
              <a:defRPr/>
            </a:lvl1pPr>
            <a:lvl2pPr indent="-298450" lvl="1" marL="914400" algn="l">
              <a:lnSpc>
                <a:spcPct val="90000"/>
              </a:lnSpc>
              <a:spcBef>
                <a:spcPts val="200"/>
              </a:spcBef>
              <a:spcAft>
                <a:spcPts val="0"/>
              </a:spcAft>
              <a:buSzPts val="1100"/>
              <a:buChar char="•"/>
              <a:defRPr/>
            </a:lvl2pPr>
            <a:lvl3pPr indent="-298450" lvl="2" marL="1371600" algn="l">
              <a:lnSpc>
                <a:spcPct val="90000"/>
              </a:lnSpc>
              <a:spcBef>
                <a:spcPts val="300"/>
              </a:spcBef>
              <a:spcAft>
                <a:spcPts val="0"/>
              </a:spcAft>
              <a:buSzPts val="1100"/>
              <a:buChar char="•"/>
              <a:defRPr/>
            </a:lvl3pPr>
            <a:lvl4pPr indent="-298450" lvl="3" marL="1828800" algn="l">
              <a:lnSpc>
                <a:spcPct val="90000"/>
              </a:lnSpc>
              <a:spcBef>
                <a:spcPts val="300"/>
              </a:spcBef>
              <a:spcAft>
                <a:spcPts val="0"/>
              </a:spcAft>
              <a:buSzPts val="1100"/>
              <a:buChar char="•"/>
              <a:defRPr/>
            </a:lvl4pPr>
            <a:lvl5pPr indent="-298450" lvl="4" marL="2286000" algn="l">
              <a:lnSpc>
                <a:spcPct val="90000"/>
              </a:lnSpc>
              <a:spcBef>
                <a:spcPts val="300"/>
              </a:spcBef>
              <a:spcAft>
                <a:spcPts val="0"/>
              </a:spcAft>
              <a:buSzPts val="1100"/>
              <a:buChar char="•"/>
              <a:defRPr/>
            </a:lvl5pPr>
            <a:lvl6pPr indent="-298450" lvl="5" marL="2743200" algn="l">
              <a:lnSpc>
                <a:spcPct val="90000"/>
              </a:lnSpc>
              <a:spcBef>
                <a:spcPts val="300"/>
              </a:spcBef>
              <a:spcAft>
                <a:spcPts val="0"/>
              </a:spcAft>
              <a:buSzPts val="1100"/>
              <a:buChar char="•"/>
              <a:defRPr/>
            </a:lvl6pPr>
            <a:lvl7pPr indent="-298450" lvl="6" marL="3200400" algn="l">
              <a:lnSpc>
                <a:spcPct val="90000"/>
              </a:lnSpc>
              <a:spcBef>
                <a:spcPts val="300"/>
              </a:spcBef>
              <a:spcAft>
                <a:spcPts val="0"/>
              </a:spcAft>
              <a:buSzPts val="1100"/>
              <a:buChar char="•"/>
              <a:defRPr/>
            </a:lvl7pPr>
            <a:lvl8pPr indent="-298450" lvl="7" marL="3657600" algn="l">
              <a:lnSpc>
                <a:spcPct val="90000"/>
              </a:lnSpc>
              <a:spcBef>
                <a:spcPts val="300"/>
              </a:spcBef>
              <a:spcAft>
                <a:spcPts val="0"/>
              </a:spcAft>
              <a:buSzPts val="1100"/>
              <a:buChar char="•"/>
              <a:defRPr/>
            </a:lvl8pPr>
            <a:lvl9pPr indent="-298450" lvl="8" marL="4114800" algn="l">
              <a:lnSpc>
                <a:spcPct val="90000"/>
              </a:lnSpc>
              <a:spcBef>
                <a:spcPts val="300"/>
              </a:spcBef>
              <a:spcAft>
                <a:spcPts val="300"/>
              </a:spcAft>
              <a:buSzPts val="1100"/>
              <a:buChar char="•"/>
              <a:defRPr/>
            </a:lvl9pPr>
          </a:lstStyle>
          <a:p/>
        </p:txBody>
      </p:sp>
      <p:sp>
        <p:nvSpPr>
          <p:cNvPr id="150" name="Google Shape;150;p25"/>
          <p:cNvSpPr txBox="1"/>
          <p:nvPr>
            <p:ph idx="10" type="dt"/>
          </p:nvPr>
        </p:nvSpPr>
        <p:spPr>
          <a:xfrm>
            <a:off x="857247" y="4667871"/>
            <a:ext cx="1746806"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1" name="Google Shape;151;p25"/>
          <p:cNvSpPr txBox="1"/>
          <p:nvPr>
            <p:ph idx="11" type="ftr"/>
          </p:nvPr>
        </p:nvSpPr>
        <p:spPr>
          <a:xfrm>
            <a:off x="2961861" y="4667871"/>
            <a:ext cx="353833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2" name="Google Shape;152;p25"/>
          <p:cNvSpPr txBox="1"/>
          <p:nvPr>
            <p:ph idx="12" type="sldNum"/>
          </p:nvPr>
        </p:nvSpPr>
        <p:spPr>
          <a:xfrm>
            <a:off x="6997148" y="4667871"/>
            <a:ext cx="1279663"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74" name="Shape 74"/>
        <p:cNvGrpSpPr/>
        <p:nvPr/>
      </p:nvGrpSpPr>
      <p:grpSpPr>
        <a:xfrm>
          <a:off x="0" y="0"/>
          <a:ext cx="0" cy="0"/>
          <a:chOff x="0" y="0"/>
          <a:chExt cx="0" cy="0"/>
        </a:xfrm>
      </p:grpSpPr>
      <p:sp>
        <p:nvSpPr>
          <p:cNvPr id="75" name="Google Shape;75;p14"/>
          <p:cNvSpPr/>
          <p:nvPr/>
        </p:nvSpPr>
        <p:spPr>
          <a:xfrm>
            <a:off x="173355" y="182880"/>
            <a:ext cx="8793480" cy="4783454"/>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6" name="Google Shape;76;p14"/>
          <p:cNvSpPr txBox="1"/>
          <p:nvPr>
            <p:ph type="title"/>
          </p:nvPr>
        </p:nvSpPr>
        <p:spPr>
          <a:xfrm>
            <a:off x="857250" y="457200"/>
            <a:ext cx="7406640" cy="101727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accent1"/>
              </a:buClr>
              <a:buSzPts val="3300"/>
              <a:buFont typeface="Corbel"/>
              <a:buNone/>
              <a:defRPr b="0" i="0" sz="3300" u="none" cap="none" strike="noStrike">
                <a:solidFill>
                  <a:schemeClr val="accent1"/>
                </a:solidFill>
                <a:latin typeface="Corbel"/>
                <a:ea typeface="Corbel"/>
                <a:cs typeface="Corbel"/>
                <a:sym typeface="Corbe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7" name="Google Shape;77;p14"/>
          <p:cNvSpPr txBox="1"/>
          <p:nvPr>
            <p:ph idx="1" type="body"/>
          </p:nvPr>
        </p:nvSpPr>
        <p:spPr>
          <a:xfrm>
            <a:off x="857250" y="1543050"/>
            <a:ext cx="7404653" cy="3028950"/>
          </a:xfrm>
          <a:prstGeom prst="rect">
            <a:avLst/>
          </a:prstGeom>
          <a:noFill/>
          <a:ln>
            <a:noFill/>
          </a:ln>
        </p:spPr>
        <p:txBody>
          <a:bodyPr anchorCtr="0" anchor="t" bIns="34275" lIns="68575" spcFirstLastPara="1" rIns="68575" wrap="square" tIns="34275">
            <a:normAutofit/>
          </a:bodyPr>
          <a:lstStyle>
            <a:lvl1pPr indent="-311150" lvl="0" marL="457200" marR="0" rtl="0" algn="l">
              <a:lnSpc>
                <a:spcPct val="90000"/>
              </a:lnSpc>
              <a:spcBef>
                <a:spcPts val="1100"/>
              </a:spcBef>
              <a:spcAft>
                <a:spcPts val="0"/>
              </a:spcAft>
              <a:buClr>
                <a:schemeClr val="accent1"/>
              </a:buClr>
              <a:buSzPts val="1300"/>
              <a:buFont typeface="Corbel"/>
              <a:buChar char="•"/>
              <a:defRPr b="0" i="0" sz="1700" u="none" cap="none" strike="noStrike">
                <a:solidFill>
                  <a:schemeClr val="accent1"/>
                </a:solidFill>
                <a:latin typeface="Corbel"/>
                <a:ea typeface="Corbel"/>
                <a:cs typeface="Corbel"/>
                <a:sym typeface="Corbel"/>
              </a:defRPr>
            </a:lvl1pPr>
            <a:lvl2pPr indent="-304800" lvl="1" marL="914400" marR="0" rtl="0" algn="l">
              <a:lnSpc>
                <a:spcPct val="90000"/>
              </a:lnSpc>
              <a:spcBef>
                <a:spcPts val="200"/>
              </a:spcBef>
              <a:spcAft>
                <a:spcPts val="0"/>
              </a:spcAft>
              <a:buClr>
                <a:schemeClr val="accent1"/>
              </a:buClr>
              <a:buSzPts val="1200"/>
              <a:buFont typeface="Corbel"/>
              <a:buChar char="•"/>
              <a:defRPr b="0" i="0" sz="1500" u="none" cap="none" strike="noStrike">
                <a:solidFill>
                  <a:schemeClr val="accent1"/>
                </a:solidFill>
                <a:latin typeface="Corbel"/>
                <a:ea typeface="Corbel"/>
                <a:cs typeface="Corbel"/>
                <a:sym typeface="Corbel"/>
              </a:defRPr>
            </a:lvl2pPr>
            <a:lvl3pPr indent="-298450" lvl="2" marL="1371600" marR="0" rtl="0" algn="l">
              <a:lnSpc>
                <a:spcPct val="90000"/>
              </a:lnSpc>
              <a:spcBef>
                <a:spcPts val="300"/>
              </a:spcBef>
              <a:spcAft>
                <a:spcPts val="0"/>
              </a:spcAft>
              <a:buClr>
                <a:schemeClr val="accent1"/>
              </a:buClr>
              <a:buSzPts val="1100"/>
              <a:buFont typeface="Corbel"/>
              <a:buChar char="•"/>
              <a:defRPr b="0" i="0" sz="1400" u="none" cap="none" strike="noStrike">
                <a:solidFill>
                  <a:schemeClr val="accent1"/>
                </a:solidFill>
                <a:latin typeface="Corbel"/>
                <a:ea typeface="Corbel"/>
                <a:cs typeface="Corbel"/>
                <a:sym typeface="Corbel"/>
              </a:defRPr>
            </a:lvl3pPr>
            <a:lvl4pPr indent="-292100" lvl="3" marL="1828800" marR="0" rtl="0" algn="l">
              <a:lnSpc>
                <a:spcPct val="90000"/>
              </a:lnSpc>
              <a:spcBef>
                <a:spcPts val="300"/>
              </a:spcBef>
              <a:spcAft>
                <a:spcPts val="0"/>
              </a:spcAft>
              <a:buClr>
                <a:schemeClr val="accent1"/>
              </a:buClr>
              <a:buSzPts val="1000"/>
              <a:buFont typeface="Corbel"/>
              <a:buChar char="•"/>
              <a:defRPr b="0" i="0" sz="1200" u="none" cap="none" strike="noStrike">
                <a:solidFill>
                  <a:schemeClr val="accent1"/>
                </a:solidFill>
                <a:latin typeface="Corbel"/>
                <a:ea typeface="Corbel"/>
                <a:cs typeface="Corbel"/>
                <a:sym typeface="Corbel"/>
              </a:defRPr>
            </a:lvl4pPr>
            <a:lvl5pPr indent="-292100" lvl="4" marL="2286000" marR="0" rtl="0" algn="l">
              <a:lnSpc>
                <a:spcPct val="90000"/>
              </a:lnSpc>
              <a:spcBef>
                <a:spcPts val="300"/>
              </a:spcBef>
              <a:spcAft>
                <a:spcPts val="0"/>
              </a:spcAft>
              <a:buClr>
                <a:schemeClr val="accent1"/>
              </a:buClr>
              <a:buSzPts val="1000"/>
              <a:buFont typeface="Corbel"/>
              <a:buChar char="•"/>
              <a:defRPr b="0" i="0" sz="1200" u="none" cap="none" strike="noStrike">
                <a:solidFill>
                  <a:schemeClr val="accent1"/>
                </a:solidFill>
                <a:latin typeface="Corbel"/>
                <a:ea typeface="Corbel"/>
                <a:cs typeface="Corbel"/>
                <a:sym typeface="Corbel"/>
              </a:defRPr>
            </a:lvl5pPr>
            <a:lvl6pPr indent="-292100" lvl="5" marL="2743200" marR="0" rtl="0" algn="l">
              <a:lnSpc>
                <a:spcPct val="90000"/>
              </a:lnSpc>
              <a:spcBef>
                <a:spcPts val="300"/>
              </a:spcBef>
              <a:spcAft>
                <a:spcPts val="0"/>
              </a:spcAft>
              <a:buClr>
                <a:schemeClr val="accent1"/>
              </a:buClr>
              <a:buSzPts val="1000"/>
              <a:buFont typeface="Corbel"/>
              <a:buChar char="•"/>
              <a:defRPr b="0" i="0" sz="1200" u="none" cap="none" strike="noStrike">
                <a:solidFill>
                  <a:schemeClr val="accent1"/>
                </a:solidFill>
                <a:latin typeface="Corbel"/>
                <a:ea typeface="Corbel"/>
                <a:cs typeface="Corbel"/>
                <a:sym typeface="Corbel"/>
              </a:defRPr>
            </a:lvl6pPr>
            <a:lvl7pPr indent="-292100" lvl="6" marL="3200400" marR="0" rtl="0" algn="l">
              <a:lnSpc>
                <a:spcPct val="90000"/>
              </a:lnSpc>
              <a:spcBef>
                <a:spcPts val="300"/>
              </a:spcBef>
              <a:spcAft>
                <a:spcPts val="0"/>
              </a:spcAft>
              <a:buClr>
                <a:schemeClr val="accent1"/>
              </a:buClr>
              <a:buSzPts val="1000"/>
              <a:buFont typeface="Corbel"/>
              <a:buChar char="•"/>
              <a:defRPr b="0" i="0" sz="1200" u="none" cap="none" strike="noStrike">
                <a:solidFill>
                  <a:schemeClr val="accent1"/>
                </a:solidFill>
                <a:latin typeface="Corbel"/>
                <a:ea typeface="Corbel"/>
                <a:cs typeface="Corbel"/>
                <a:sym typeface="Corbel"/>
              </a:defRPr>
            </a:lvl7pPr>
            <a:lvl8pPr indent="-292100" lvl="7" marL="3657600" marR="0" rtl="0" algn="l">
              <a:lnSpc>
                <a:spcPct val="90000"/>
              </a:lnSpc>
              <a:spcBef>
                <a:spcPts val="300"/>
              </a:spcBef>
              <a:spcAft>
                <a:spcPts val="0"/>
              </a:spcAft>
              <a:buClr>
                <a:schemeClr val="accent1"/>
              </a:buClr>
              <a:buSzPts val="1000"/>
              <a:buFont typeface="Corbel"/>
              <a:buChar char="•"/>
              <a:defRPr b="0" i="0" sz="1200" u="none" cap="none" strike="noStrike">
                <a:solidFill>
                  <a:schemeClr val="accent1"/>
                </a:solidFill>
                <a:latin typeface="Corbel"/>
                <a:ea typeface="Corbel"/>
                <a:cs typeface="Corbel"/>
                <a:sym typeface="Corbel"/>
              </a:defRPr>
            </a:lvl8pPr>
            <a:lvl9pPr indent="-292100" lvl="8" marL="4114800" marR="0" rtl="0" algn="l">
              <a:lnSpc>
                <a:spcPct val="90000"/>
              </a:lnSpc>
              <a:spcBef>
                <a:spcPts val="300"/>
              </a:spcBef>
              <a:spcAft>
                <a:spcPts val="300"/>
              </a:spcAft>
              <a:buClr>
                <a:schemeClr val="accent1"/>
              </a:buClr>
              <a:buSzPts val="1000"/>
              <a:buFont typeface="Corbel"/>
              <a:buChar char="•"/>
              <a:defRPr b="0" i="0" sz="1200" u="none" cap="none" strike="noStrike">
                <a:solidFill>
                  <a:schemeClr val="accent1"/>
                </a:solidFill>
                <a:latin typeface="Corbel"/>
                <a:ea typeface="Corbel"/>
                <a:cs typeface="Corbel"/>
                <a:sym typeface="Corbel"/>
              </a:defRPr>
            </a:lvl9pPr>
          </a:lstStyle>
          <a:p/>
        </p:txBody>
      </p:sp>
      <p:sp>
        <p:nvSpPr>
          <p:cNvPr id="78" name="Google Shape;78;p14"/>
          <p:cNvSpPr txBox="1"/>
          <p:nvPr>
            <p:ph idx="10" type="dt"/>
          </p:nvPr>
        </p:nvSpPr>
        <p:spPr>
          <a:xfrm>
            <a:off x="857247" y="4667871"/>
            <a:ext cx="1746806"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chemeClr val="accent1"/>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79" name="Google Shape;79;p14"/>
          <p:cNvSpPr txBox="1"/>
          <p:nvPr>
            <p:ph idx="11" type="ftr"/>
          </p:nvPr>
        </p:nvSpPr>
        <p:spPr>
          <a:xfrm>
            <a:off x="2961861" y="4667871"/>
            <a:ext cx="353833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chemeClr val="accent1"/>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80" name="Google Shape;80;p14"/>
          <p:cNvSpPr txBox="1"/>
          <p:nvPr>
            <p:ph idx="12" type="sldNum"/>
          </p:nvPr>
        </p:nvSpPr>
        <p:spPr>
          <a:xfrm>
            <a:off x="6997148" y="4667871"/>
            <a:ext cx="1279663"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chemeClr val="accent1"/>
                </a:solidFill>
                <a:latin typeface="Corbel"/>
                <a:ea typeface="Corbel"/>
                <a:cs typeface="Corbel"/>
                <a:sym typeface="Corbel"/>
              </a:defRPr>
            </a:lvl1pPr>
            <a:lvl2pPr indent="0" lvl="1" marL="0" marR="0" rtl="0" algn="r">
              <a:spcBef>
                <a:spcPts val="0"/>
              </a:spcBef>
              <a:buNone/>
              <a:defRPr b="0" i="0" sz="900" u="none" cap="none" strike="noStrike">
                <a:solidFill>
                  <a:schemeClr val="accent1"/>
                </a:solidFill>
                <a:latin typeface="Corbel"/>
                <a:ea typeface="Corbel"/>
                <a:cs typeface="Corbel"/>
                <a:sym typeface="Corbel"/>
              </a:defRPr>
            </a:lvl2pPr>
            <a:lvl3pPr indent="0" lvl="2" marL="0" marR="0" rtl="0" algn="r">
              <a:spcBef>
                <a:spcPts val="0"/>
              </a:spcBef>
              <a:buNone/>
              <a:defRPr b="0" i="0" sz="900" u="none" cap="none" strike="noStrike">
                <a:solidFill>
                  <a:schemeClr val="accent1"/>
                </a:solidFill>
                <a:latin typeface="Corbel"/>
                <a:ea typeface="Corbel"/>
                <a:cs typeface="Corbel"/>
                <a:sym typeface="Corbel"/>
              </a:defRPr>
            </a:lvl3pPr>
            <a:lvl4pPr indent="0" lvl="3" marL="0" marR="0" rtl="0" algn="r">
              <a:spcBef>
                <a:spcPts val="0"/>
              </a:spcBef>
              <a:buNone/>
              <a:defRPr b="0" i="0" sz="900" u="none" cap="none" strike="noStrike">
                <a:solidFill>
                  <a:schemeClr val="accent1"/>
                </a:solidFill>
                <a:latin typeface="Corbel"/>
                <a:ea typeface="Corbel"/>
                <a:cs typeface="Corbel"/>
                <a:sym typeface="Corbel"/>
              </a:defRPr>
            </a:lvl4pPr>
            <a:lvl5pPr indent="0" lvl="4" marL="0" marR="0" rtl="0" algn="r">
              <a:spcBef>
                <a:spcPts val="0"/>
              </a:spcBef>
              <a:buNone/>
              <a:defRPr b="0" i="0" sz="900" u="none" cap="none" strike="noStrike">
                <a:solidFill>
                  <a:schemeClr val="accent1"/>
                </a:solidFill>
                <a:latin typeface="Corbel"/>
                <a:ea typeface="Corbel"/>
                <a:cs typeface="Corbel"/>
                <a:sym typeface="Corbel"/>
              </a:defRPr>
            </a:lvl5pPr>
            <a:lvl6pPr indent="0" lvl="5" marL="0" marR="0" rtl="0" algn="r">
              <a:spcBef>
                <a:spcPts val="0"/>
              </a:spcBef>
              <a:buNone/>
              <a:defRPr b="0" i="0" sz="900" u="none" cap="none" strike="noStrike">
                <a:solidFill>
                  <a:schemeClr val="accent1"/>
                </a:solidFill>
                <a:latin typeface="Corbel"/>
                <a:ea typeface="Corbel"/>
                <a:cs typeface="Corbel"/>
                <a:sym typeface="Corbel"/>
              </a:defRPr>
            </a:lvl6pPr>
            <a:lvl7pPr indent="0" lvl="6" marL="0" marR="0" rtl="0" algn="r">
              <a:spcBef>
                <a:spcPts val="0"/>
              </a:spcBef>
              <a:buNone/>
              <a:defRPr b="0" i="0" sz="900" u="none" cap="none" strike="noStrike">
                <a:solidFill>
                  <a:schemeClr val="accent1"/>
                </a:solidFill>
                <a:latin typeface="Corbel"/>
                <a:ea typeface="Corbel"/>
                <a:cs typeface="Corbel"/>
                <a:sym typeface="Corbel"/>
              </a:defRPr>
            </a:lvl7pPr>
            <a:lvl8pPr indent="0" lvl="7" marL="0" marR="0" rtl="0" algn="r">
              <a:spcBef>
                <a:spcPts val="0"/>
              </a:spcBef>
              <a:buNone/>
              <a:defRPr b="0" i="0" sz="900" u="none" cap="none" strike="noStrike">
                <a:solidFill>
                  <a:schemeClr val="accent1"/>
                </a:solidFill>
                <a:latin typeface="Corbel"/>
                <a:ea typeface="Corbel"/>
                <a:cs typeface="Corbel"/>
                <a:sym typeface="Corbel"/>
              </a:defRPr>
            </a:lvl8pPr>
            <a:lvl9pPr indent="0" lvl="8" marL="0" marR="0" rtl="0" algn="r">
              <a:spcBef>
                <a:spcPts val="0"/>
              </a:spcBef>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4.jpg"/><Relationship Id="rId4" Type="http://schemas.openxmlformats.org/officeDocument/2006/relationships/image" Target="../media/image14.jpg"/><Relationship Id="rId5"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hyperlink" Target="mailto:greenways@pittsburghpa.gov" TargetMode="External"/><Relationship Id="rId4" Type="http://schemas.openxmlformats.org/officeDocument/2006/relationships/hyperlink" Target="mailto:isabella.gross@pittsburghpa.gov" TargetMode="External"/><Relationship Id="rId5" Type="http://schemas.openxmlformats.org/officeDocument/2006/relationships/hyperlink" Target="mailto:mackenzie.pleskovic@pittsburghpa.gov" TargetMode="External"/><Relationship Id="rId6"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7.jpg"/><Relationship Id="rId4" Type="http://schemas.openxmlformats.org/officeDocument/2006/relationships/image" Target="../media/image13.jpg"/><Relationship Id="rId5"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jpg"/><Relationship Id="rId4" Type="http://schemas.openxmlformats.org/officeDocument/2006/relationships/image" Target="../media/image2.png"/><Relationship Id="rId5"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jp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mailto:info@LUnited.org" TargetMode="External"/><Relationship Id="rId4" Type="http://schemas.openxmlformats.org/officeDocument/2006/relationships/hyperlink" Target="mailto:info@lawrencevillecorp.com" TargetMode="External"/><Relationship Id="rId5" Type="http://schemas.openxmlformats.org/officeDocument/2006/relationships/hyperlink" Target="http://www.lunited.org" TargetMode="External"/><Relationship Id="rId6" Type="http://schemas.openxmlformats.org/officeDocument/2006/relationships/hyperlink" Target="http://www.lvpgh.com" TargetMode="External"/><Relationship Id="rId7" Type="http://schemas.openxmlformats.org/officeDocument/2006/relationships/image" Target="../media/image3.jpg"/><Relationship Id="rId8"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2.jpg"/><Relationship Id="rId5"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30.png"/><Relationship Id="rId5" Type="http://schemas.openxmlformats.org/officeDocument/2006/relationships/image" Target="../media/image15.png"/><Relationship Id="rId6"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2.png"/><Relationship Id="rId5"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6"/>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700"/>
              <a:t>Lawrenceville Happenings Meeting:</a:t>
            </a:r>
            <a:endParaRPr sz="4700"/>
          </a:p>
          <a:p>
            <a:pPr indent="0" lvl="0" marL="0" rtl="0" algn="ctr">
              <a:spcBef>
                <a:spcPts val="0"/>
              </a:spcBef>
              <a:spcAft>
                <a:spcPts val="0"/>
              </a:spcAft>
              <a:buNone/>
            </a:pPr>
            <a:r>
              <a:rPr lang="en" sz="4000">
                <a:solidFill>
                  <a:schemeClr val="dk2"/>
                </a:solidFill>
              </a:rPr>
              <a:t>Greenways</a:t>
            </a:r>
            <a:endParaRPr sz="4000">
              <a:solidFill>
                <a:schemeClr val="dk2"/>
              </a:solidFill>
            </a:endParaRPr>
          </a:p>
        </p:txBody>
      </p:sp>
      <p:sp>
        <p:nvSpPr>
          <p:cNvPr id="158" name="Google Shape;158;p26"/>
          <p:cNvSpPr txBox="1"/>
          <p:nvPr>
            <p:ph idx="1" type="subTitle"/>
          </p:nvPr>
        </p:nvSpPr>
        <p:spPr>
          <a:xfrm>
            <a:off x="2371717" y="3056000"/>
            <a:ext cx="6331500" cy="1241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12/4/25, 6:30 p.m., Hop Farm Brewing  (5601 Butler St)</a:t>
            </a:r>
            <a:endParaRPr/>
          </a:p>
          <a:p>
            <a:pPr indent="0" lvl="0" marL="0" rtl="0" algn="l">
              <a:spcBef>
                <a:spcPts val="0"/>
              </a:spcBef>
              <a:spcAft>
                <a:spcPts val="0"/>
              </a:spcAft>
              <a:buNone/>
            </a:pPr>
            <a:r>
              <a:rPr i="1" lang="en"/>
              <a:t>Welcome! Please sign in at </a:t>
            </a:r>
            <a:r>
              <a:rPr i="1" lang="en">
                <a:solidFill>
                  <a:srgbClr val="0000FF"/>
                </a:solidFill>
              </a:rPr>
              <a:t>bit.ly/LUSignIn </a:t>
            </a:r>
            <a:r>
              <a:rPr i="1" lang="en"/>
              <a:t>if joining online</a:t>
            </a:r>
            <a:endParaRPr i="1"/>
          </a:p>
        </p:txBody>
      </p:sp>
      <p:pic>
        <p:nvPicPr>
          <p:cNvPr descr="LU Logo.JPG" id="159" name="Google Shape;159;p26"/>
          <p:cNvPicPr preferRelativeResize="0"/>
          <p:nvPr/>
        </p:nvPicPr>
        <p:blipFill rotWithShape="1">
          <a:blip r:embed="rId3">
            <a:alphaModFix/>
          </a:blip>
          <a:srcRect b="0" l="0" r="0" t="0"/>
          <a:stretch/>
        </p:blipFill>
        <p:spPr>
          <a:xfrm>
            <a:off x="350024" y="630226"/>
            <a:ext cx="1339726" cy="1005200"/>
          </a:xfrm>
          <a:prstGeom prst="rect">
            <a:avLst/>
          </a:prstGeom>
          <a:noFill/>
          <a:ln>
            <a:noFill/>
          </a:ln>
        </p:spPr>
      </p:pic>
      <p:pic>
        <p:nvPicPr>
          <p:cNvPr id="160" name="Google Shape;160;p26"/>
          <p:cNvPicPr preferRelativeResize="0"/>
          <p:nvPr/>
        </p:nvPicPr>
        <p:blipFill>
          <a:blip r:embed="rId4">
            <a:alphaModFix/>
          </a:blip>
          <a:stretch>
            <a:fillRect/>
          </a:stretch>
        </p:blipFill>
        <p:spPr>
          <a:xfrm>
            <a:off x="160900" y="2172224"/>
            <a:ext cx="1966300" cy="503100"/>
          </a:xfrm>
          <a:prstGeom prst="rect">
            <a:avLst/>
          </a:prstGeom>
          <a:noFill/>
          <a:ln>
            <a:noFill/>
          </a:ln>
        </p:spPr>
      </p:pic>
      <p:sp>
        <p:nvSpPr>
          <p:cNvPr id="161" name="Google Shape;161;p26"/>
          <p:cNvSpPr/>
          <p:nvPr/>
        </p:nvSpPr>
        <p:spPr>
          <a:xfrm>
            <a:off x="281375" y="202600"/>
            <a:ext cx="630300" cy="3264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5"/>
          <p:cNvSpPr txBox="1"/>
          <p:nvPr>
            <p:ph type="title"/>
          </p:nvPr>
        </p:nvSpPr>
        <p:spPr>
          <a:xfrm>
            <a:off x="857250" y="457200"/>
            <a:ext cx="7406640" cy="101727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orbel"/>
              <a:buNone/>
            </a:pPr>
            <a:r>
              <a:rPr b="1" lang="en">
                <a:solidFill>
                  <a:schemeClr val="dk1"/>
                </a:solidFill>
              </a:rPr>
              <a:t>Project Origins</a:t>
            </a:r>
            <a:endParaRPr>
              <a:solidFill>
                <a:schemeClr val="dk1"/>
              </a:solidFill>
            </a:endParaRPr>
          </a:p>
        </p:txBody>
      </p:sp>
      <p:sp>
        <p:nvSpPr>
          <p:cNvPr id="242" name="Google Shape;242;p35"/>
          <p:cNvSpPr txBox="1"/>
          <p:nvPr>
            <p:ph idx="1" type="body"/>
          </p:nvPr>
        </p:nvSpPr>
        <p:spPr>
          <a:xfrm>
            <a:off x="857250" y="1595004"/>
            <a:ext cx="4327075" cy="2976996"/>
          </a:xfrm>
          <a:prstGeom prst="rect">
            <a:avLst/>
          </a:prstGeom>
          <a:noFill/>
          <a:ln>
            <a:noFill/>
          </a:ln>
        </p:spPr>
        <p:txBody>
          <a:bodyPr anchorCtr="0" anchor="t" bIns="34275" lIns="68575" spcFirstLastPara="1" rIns="68575" wrap="square" tIns="34275">
            <a:normAutofit/>
          </a:bodyPr>
          <a:lstStyle/>
          <a:p>
            <a:pPr indent="-247650" lvl="0" marL="254000" rtl="0" algn="l">
              <a:lnSpc>
                <a:spcPct val="90000"/>
              </a:lnSpc>
              <a:spcBef>
                <a:spcPts val="0"/>
              </a:spcBef>
              <a:spcAft>
                <a:spcPts val="0"/>
              </a:spcAft>
              <a:buSzPts val="1300"/>
              <a:buChar char="•"/>
            </a:pPr>
            <a:r>
              <a:rPr lang="en">
                <a:solidFill>
                  <a:schemeClr val="dk1"/>
                </a:solidFill>
              </a:rPr>
              <a:t>Vacant property in Pittsburgh:</a:t>
            </a:r>
            <a:endParaRPr>
              <a:solidFill>
                <a:schemeClr val="dk1"/>
              </a:solidFill>
            </a:endParaRPr>
          </a:p>
          <a:p>
            <a:pPr indent="-260350" lvl="2" marL="635000" rtl="0" algn="l">
              <a:lnSpc>
                <a:spcPct val="90000"/>
              </a:lnSpc>
              <a:spcBef>
                <a:spcPts val="200"/>
              </a:spcBef>
              <a:spcAft>
                <a:spcPts val="0"/>
              </a:spcAft>
              <a:buSzPts val="1300"/>
              <a:buChar char="•"/>
            </a:pPr>
            <a:r>
              <a:rPr lang="en" sz="1700">
                <a:solidFill>
                  <a:schemeClr val="dk1"/>
                </a:solidFill>
              </a:rPr>
              <a:t>10,000 city-owned vacant parcels studied in this project</a:t>
            </a:r>
            <a:endParaRPr/>
          </a:p>
          <a:p>
            <a:pPr indent="-260350" lvl="2" marL="635000" rtl="0" algn="l">
              <a:lnSpc>
                <a:spcPct val="90000"/>
              </a:lnSpc>
              <a:spcBef>
                <a:spcPts val="500"/>
              </a:spcBef>
              <a:spcAft>
                <a:spcPts val="0"/>
              </a:spcAft>
              <a:buSzPts val="1300"/>
              <a:buChar char="•"/>
            </a:pPr>
            <a:r>
              <a:rPr lang="en" sz="1700">
                <a:solidFill>
                  <a:schemeClr val="dk1"/>
                </a:solidFill>
              </a:rPr>
              <a:t>“hold for study”</a:t>
            </a:r>
            <a:endParaRPr/>
          </a:p>
          <a:p>
            <a:pPr indent="-260350" lvl="2" marL="635000" rtl="0" algn="l">
              <a:lnSpc>
                <a:spcPct val="90000"/>
              </a:lnSpc>
              <a:spcBef>
                <a:spcPts val="500"/>
              </a:spcBef>
              <a:spcAft>
                <a:spcPts val="0"/>
              </a:spcAft>
              <a:buSzPts val="1300"/>
              <a:buChar char="•"/>
            </a:pPr>
            <a:r>
              <a:rPr lang="en" sz="1700">
                <a:solidFill>
                  <a:schemeClr val="dk1"/>
                </a:solidFill>
              </a:rPr>
              <a:t>3,000 are proposed as greenway</a:t>
            </a:r>
            <a:endParaRPr sz="1700">
              <a:solidFill>
                <a:schemeClr val="dk1"/>
              </a:solidFill>
            </a:endParaRPr>
          </a:p>
          <a:p>
            <a:pPr indent="-203200" lvl="0" marL="292100" rtl="0" algn="l">
              <a:lnSpc>
                <a:spcPct val="90000"/>
              </a:lnSpc>
              <a:spcBef>
                <a:spcPts val="1400"/>
              </a:spcBef>
              <a:spcAft>
                <a:spcPts val="0"/>
              </a:spcAft>
              <a:buSzPts val="1300"/>
              <a:buNone/>
            </a:pPr>
            <a:r>
              <a:t/>
            </a:r>
            <a:endParaRPr>
              <a:solidFill>
                <a:schemeClr val="dk1"/>
              </a:solidFill>
            </a:endParaRPr>
          </a:p>
          <a:p>
            <a:pPr indent="-285750" lvl="0" marL="292100" rtl="0" algn="l">
              <a:lnSpc>
                <a:spcPct val="90000"/>
              </a:lnSpc>
              <a:spcBef>
                <a:spcPts val="1100"/>
              </a:spcBef>
              <a:spcAft>
                <a:spcPts val="0"/>
              </a:spcAft>
              <a:buSzPts val="1300"/>
              <a:buChar char="•"/>
            </a:pPr>
            <a:r>
              <a:rPr lang="en">
                <a:solidFill>
                  <a:schemeClr val="dk1"/>
                </a:solidFill>
              </a:rPr>
              <a:t>Existing landslide hazard risk</a:t>
            </a:r>
            <a:endParaRPr/>
          </a:p>
          <a:p>
            <a:pPr indent="-285750" lvl="0" marL="292100" rtl="0" algn="l">
              <a:lnSpc>
                <a:spcPct val="90000"/>
              </a:lnSpc>
              <a:spcBef>
                <a:spcPts val="1100"/>
              </a:spcBef>
              <a:spcAft>
                <a:spcPts val="0"/>
              </a:spcAft>
              <a:buSzPts val="1300"/>
              <a:buChar char="•"/>
            </a:pPr>
            <a:r>
              <a:rPr lang="en">
                <a:solidFill>
                  <a:schemeClr val="dk1"/>
                </a:solidFill>
              </a:rPr>
              <a:t>Interdepartmental collaboration</a:t>
            </a:r>
            <a:endParaRPr/>
          </a:p>
          <a:p>
            <a:pPr indent="-285750" lvl="0" marL="292100" rtl="0" algn="l">
              <a:lnSpc>
                <a:spcPct val="90000"/>
              </a:lnSpc>
              <a:spcBef>
                <a:spcPts val="1100"/>
              </a:spcBef>
              <a:spcAft>
                <a:spcPts val="0"/>
              </a:spcAft>
              <a:buSzPts val="1300"/>
              <a:buChar char="•"/>
            </a:pPr>
            <a:r>
              <a:rPr lang="en">
                <a:solidFill>
                  <a:schemeClr val="dk1"/>
                </a:solidFill>
              </a:rPr>
              <a:t>Trust for Public Land Park Equity Accelerator</a:t>
            </a:r>
            <a:endParaRPr/>
          </a:p>
          <a:p>
            <a:pPr indent="-203200" lvl="0" marL="292100" rtl="0" algn="l">
              <a:lnSpc>
                <a:spcPct val="90000"/>
              </a:lnSpc>
              <a:spcBef>
                <a:spcPts val="1100"/>
              </a:spcBef>
              <a:spcAft>
                <a:spcPts val="0"/>
              </a:spcAft>
              <a:buSzPts val="1300"/>
              <a:buNone/>
            </a:pPr>
            <a:r>
              <a:t/>
            </a:r>
            <a:endParaRPr>
              <a:solidFill>
                <a:schemeClr val="dk1"/>
              </a:solidFill>
            </a:endParaRPr>
          </a:p>
          <a:p>
            <a:pPr indent="-203200" lvl="0" marL="292100" rtl="0" algn="l">
              <a:lnSpc>
                <a:spcPct val="90000"/>
              </a:lnSpc>
              <a:spcBef>
                <a:spcPts val="1100"/>
              </a:spcBef>
              <a:spcAft>
                <a:spcPts val="0"/>
              </a:spcAft>
              <a:buSzPts val="1300"/>
              <a:buNone/>
            </a:pPr>
            <a:r>
              <a:t/>
            </a:r>
            <a:endParaRPr>
              <a:solidFill>
                <a:schemeClr val="dk1"/>
              </a:solidFill>
            </a:endParaRPr>
          </a:p>
        </p:txBody>
      </p:sp>
      <p:pic>
        <p:nvPicPr>
          <p:cNvPr descr="Trust for Public Land - Wikipedia" id="243" name="Google Shape;243;p35"/>
          <p:cNvPicPr preferRelativeResize="0"/>
          <p:nvPr/>
        </p:nvPicPr>
        <p:blipFill rotWithShape="1">
          <a:blip r:embed="rId3">
            <a:alphaModFix/>
          </a:blip>
          <a:srcRect b="0" l="0" r="0" t="0"/>
          <a:stretch/>
        </p:blipFill>
        <p:spPr>
          <a:xfrm>
            <a:off x="5440935" y="1287149"/>
            <a:ext cx="2816277" cy="994175"/>
          </a:xfrm>
          <a:prstGeom prst="rect">
            <a:avLst/>
          </a:prstGeom>
          <a:noFill/>
          <a:ln>
            <a:noFill/>
          </a:ln>
        </p:spPr>
      </p:pic>
      <p:pic>
        <p:nvPicPr>
          <p:cNvPr descr="Pittsburgh Department of Public Works" id="244" name="Google Shape;244;p35"/>
          <p:cNvPicPr preferRelativeResize="0"/>
          <p:nvPr/>
        </p:nvPicPr>
        <p:blipFill rotWithShape="1">
          <a:blip r:embed="rId4">
            <a:alphaModFix/>
          </a:blip>
          <a:srcRect b="0" l="0" r="0" t="0"/>
          <a:stretch/>
        </p:blipFill>
        <p:spPr>
          <a:xfrm>
            <a:off x="6048082" y="2570875"/>
            <a:ext cx="1607344" cy="16073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6"/>
          <p:cNvSpPr txBox="1"/>
          <p:nvPr>
            <p:ph type="title"/>
          </p:nvPr>
        </p:nvSpPr>
        <p:spPr>
          <a:xfrm>
            <a:off x="857250" y="457200"/>
            <a:ext cx="7406640" cy="101727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orbel"/>
              <a:buNone/>
            </a:pPr>
            <a:r>
              <a:rPr b="1" lang="en">
                <a:solidFill>
                  <a:schemeClr val="dk1"/>
                </a:solidFill>
              </a:rPr>
              <a:t>What is a greenway?</a:t>
            </a:r>
            <a:endParaRPr/>
          </a:p>
        </p:txBody>
      </p:sp>
      <p:sp>
        <p:nvSpPr>
          <p:cNvPr id="251" name="Google Shape;251;p36"/>
          <p:cNvSpPr txBox="1"/>
          <p:nvPr>
            <p:ph idx="1" type="body"/>
          </p:nvPr>
        </p:nvSpPr>
        <p:spPr>
          <a:xfrm>
            <a:off x="783508" y="1469308"/>
            <a:ext cx="4703855" cy="302895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1300"/>
              <a:buNone/>
            </a:pPr>
            <a:r>
              <a:rPr lang="en">
                <a:solidFill>
                  <a:schemeClr val="dk1"/>
                </a:solidFill>
              </a:rPr>
              <a:t>A permanently conserved, primarily passive open space that is stewarded primarily by the community and provides benefits such as </a:t>
            </a:r>
            <a:r>
              <a:rPr lang="en" u="sng">
                <a:solidFill>
                  <a:schemeClr val="dk1"/>
                </a:solidFill>
              </a:rPr>
              <a:t>minimizing landslide risk, reducing the effects of extreme heat, preserving tree canopy, and creating recreation opportunities.</a:t>
            </a:r>
            <a:endParaRPr>
              <a:solidFill>
                <a:schemeClr val="dk1"/>
              </a:solidFill>
            </a:endParaRPr>
          </a:p>
          <a:p>
            <a:pPr indent="-139700" lvl="0" marL="368300" rtl="0" algn="l">
              <a:lnSpc>
                <a:spcPct val="90000"/>
              </a:lnSpc>
              <a:spcBef>
                <a:spcPts val="1100"/>
              </a:spcBef>
              <a:spcAft>
                <a:spcPts val="0"/>
              </a:spcAft>
              <a:buSzPts val="1300"/>
              <a:buNone/>
            </a:pPr>
            <a:r>
              <a:t/>
            </a:r>
            <a:endParaRPr>
              <a:solidFill>
                <a:srgbClr val="000000"/>
              </a:solidFill>
            </a:endParaRPr>
          </a:p>
          <a:p>
            <a:pPr indent="-222250" lvl="0" marL="368300" rtl="0" algn="l">
              <a:lnSpc>
                <a:spcPct val="90000"/>
              </a:lnSpc>
              <a:spcBef>
                <a:spcPts val="1100"/>
              </a:spcBef>
              <a:spcAft>
                <a:spcPts val="0"/>
              </a:spcAft>
              <a:buSzPts val="1300"/>
              <a:buChar char="•"/>
            </a:pPr>
            <a:r>
              <a:rPr lang="en">
                <a:solidFill>
                  <a:srgbClr val="000000"/>
                </a:solidFill>
              </a:rPr>
              <a:t>12 existing legislated greenways</a:t>
            </a:r>
            <a:endParaRPr/>
          </a:p>
          <a:p>
            <a:pPr indent="-222250" lvl="0" marL="368300" rtl="0" algn="l">
              <a:lnSpc>
                <a:spcPct val="90000"/>
              </a:lnSpc>
              <a:spcBef>
                <a:spcPts val="1100"/>
              </a:spcBef>
              <a:spcAft>
                <a:spcPts val="0"/>
              </a:spcAft>
              <a:buSzPts val="1300"/>
              <a:buChar char="•"/>
            </a:pPr>
            <a:r>
              <a:rPr lang="en">
                <a:solidFill>
                  <a:srgbClr val="000000"/>
                </a:solidFill>
              </a:rPr>
              <a:t>1,199 existing legislated greenway parcels </a:t>
            </a:r>
            <a:endParaRPr/>
          </a:p>
          <a:p>
            <a:pPr indent="-139700" lvl="0" marL="368300" rtl="0" algn="l">
              <a:lnSpc>
                <a:spcPct val="90000"/>
              </a:lnSpc>
              <a:spcBef>
                <a:spcPts val="1100"/>
              </a:spcBef>
              <a:spcAft>
                <a:spcPts val="0"/>
              </a:spcAft>
              <a:buSzPts val="1300"/>
              <a:buNone/>
            </a:pPr>
            <a:r>
              <a:t/>
            </a:r>
            <a:endParaRPr>
              <a:solidFill>
                <a:srgbClr val="000000"/>
              </a:solidFill>
            </a:endParaRPr>
          </a:p>
          <a:p>
            <a:pPr indent="0" lvl="0" marL="177800" rtl="0" algn="l">
              <a:lnSpc>
                <a:spcPct val="90000"/>
              </a:lnSpc>
              <a:spcBef>
                <a:spcPts val="1100"/>
              </a:spcBef>
              <a:spcAft>
                <a:spcPts val="0"/>
              </a:spcAft>
              <a:buSzPts val="4000"/>
              <a:buNone/>
            </a:pPr>
            <a:r>
              <a:t/>
            </a:r>
            <a:endParaRPr sz="5000"/>
          </a:p>
        </p:txBody>
      </p:sp>
      <p:pic>
        <p:nvPicPr>
          <p:cNvPr id="252" name="Google Shape;252;p36"/>
          <p:cNvPicPr preferRelativeResize="0"/>
          <p:nvPr/>
        </p:nvPicPr>
        <p:blipFill rotWithShape="1">
          <a:blip r:embed="rId3">
            <a:alphaModFix/>
          </a:blip>
          <a:srcRect b="0" l="0" r="0" t="0"/>
          <a:stretch/>
        </p:blipFill>
        <p:spPr>
          <a:xfrm>
            <a:off x="5563737" y="599606"/>
            <a:ext cx="3038231" cy="395365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7"/>
          <p:cNvSpPr txBox="1"/>
          <p:nvPr>
            <p:ph type="title"/>
          </p:nvPr>
        </p:nvSpPr>
        <p:spPr>
          <a:xfrm>
            <a:off x="857250" y="457200"/>
            <a:ext cx="7560609" cy="101727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orbel"/>
              <a:buNone/>
            </a:pPr>
            <a:r>
              <a:rPr b="1" lang="en">
                <a:solidFill>
                  <a:schemeClr val="dk1"/>
                </a:solidFill>
              </a:rPr>
              <a:t>Benefits of Designating Green Space</a:t>
            </a:r>
            <a:endParaRPr/>
          </a:p>
        </p:txBody>
      </p:sp>
      <p:sp>
        <p:nvSpPr>
          <p:cNvPr id="259" name="Google Shape;259;p37"/>
          <p:cNvSpPr txBox="1"/>
          <p:nvPr>
            <p:ph idx="1" type="body"/>
          </p:nvPr>
        </p:nvSpPr>
        <p:spPr>
          <a:xfrm>
            <a:off x="861191" y="1484352"/>
            <a:ext cx="7240312" cy="3201948"/>
          </a:xfrm>
          <a:prstGeom prst="rect">
            <a:avLst/>
          </a:prstGeom>
          <a:noFill/>
          <a:ln>
            <a:noFill/>
          </a:ln>
        </p:spPr>
        <p:txBody>
          <a:bodyPr anchorCtr="0" anchor="t" bIns="34275" lIns="68575" spcFirstLastPara="1" rIns="68575" wrap="square" tIns="34275">
            <a:normAutofit/>
          </a:bodyPr>
          <a:lstStyle/>
          <a:p>
            <a:pPr indent="-292100" lvl="0" marL="292100" rtl="0" algn="l">
              <a:lnSpc>
                <a:spcPct val="90000"/>
              </a:lnSpc>
              <a:spcBef>
                <a:spcPts val="0"/>
              </a:spcBef>
              <a:spcAft>
                <a:spcPts val="0"/>
              </a:spcAft>
              <a:buSzPts val="1400"/>
              <a:buChar char="•"/>
            </a:pPr>
            <a:r>
              <a:rPr lang="en" sz="1800">
                <a:solidFill>
                  <a:schemeClr val="dk1"/>
                </a:solidFill>
              </a:rPr>
              <a:t>Minimizes flooding and </a:t>
            </a:r>
            <a:r>
              <a:rPr lang="en" sz="1800" u="sng">
                <a:solidFill>
                  <a:schemeClr val="dk1"/>
                </a:solidFill>
              </a:rPr>
              <a:t>landslide hazard risk</a:t>
            </a:r>
            <a:endParaRPr i="1" sz="1800" u="sng">
              <a:solidFill>
                <a:schemeClr val="dk1"/>
              </a:solidFill>
            </a:endParaRPr>
          </a:p>
          <a:p>
            <a:pPr indent="-292100" lvl="0" marL="292100" rtl="0" algn="l">
              <a:lnSpc>
                <a:spcPct val="90000"/>
              </a:lnSpc>
              <a:spcBef>
                <a:spcPts val="1100"/>
              </a:spcBef>
              <a:spcAft>
                <a:spcPts val="0"/>
              </a:spcAft>
              <a:buSzPts val="1400"/>
              <a:buChar char="•"/>
            </a:pPr>
            <a:r>
              <a:rPr lang="en" sz="1800">
                <a:solidFill>
                  <a:schemeClr val="dk1"/>
                </a:solidFill>
              </a:rPr>
              <a:t>Preserves existing </a:t>
            </a:r>
            <a:r>
              <a:rPr lang="en" sz="1800" u="sng">
                <a:solidFill>
                  <a:schemeClr val="dk1"/>
                </a:solidFill>
              </a:rPr>
              <a:t>tree canopy</a:t>
            </a:r>
            <a:r>
              <a:rPr lang="en" sz="1800">
                <a:solidFill>
                  <a:schemeClr val="dk1"/>
                </a:solidFill>
              </a:rPr>
              <a:t>, preventing urban heat island effects</a:t>
            </a:r>
            <a:endParaRPr/>
          </a:p>
          <a:p>
            <a:pPr indent="-292100" lvl="0" marL="292100" rtl="0" algn="l">
              <a:lnSpc>
                <a:spcPct val="90000"/>
              </a:lnSpc>
              <a:spcBef>
                <a:spcPts val="1100"/>
              </a:spcBef>
              <a:spcAft>
                <a:spcPts val="0"/>
              </a:spcAft>
              <a:buSzPts val="1400"/>
              <a:buChar char="•"/>
            </a:pPr>
            <a:r>
              <a:rPr lang="en" sz="1800">
                <a:solidFill>
                  <a:schemeClr val="dk1"/>
                </a:solidFill>
              </a:rPr>
              <a:t>Unlocks </a:t>
            </a:r>
            <a:r>
              <a:rPr lang="en" sz="1800" u="sng">
                <a:solidFill>
                  <a:schemeClr val="dk1"/>
                </a:solidFill>
              </a:rPr>
              <a:t>investments</a:t>
            </a:r>
            <a:r>
              <a:rPr lang="en" sz="1800">
                <a:solidFill>
                  <a:schemeClr val="dk1"/>
                </a:solidFill>
              </a:rPr>
              <a:t> in these green spaces through City funding and grants </a:t>
            </a:r>
            <a:endParaRPr/>
          </a:p>
          <a:p>
            <a:pPr indent="-292100" lvl="0" marL="292100" rtl="0" algn="l">
              <a:lnSpc>
                <a:spcPct val="90000"/>
              </a:lnSpc>
              <a:spcBef>
                <a:spcPts val="1100"/>
              </a:spcBef>
              <a:spcAft>
                <a:spcPts val="0"/>
              </a:spcAft>
              <a:buSzPts val="1400"/>
              <a:buChar char="•"/>
            </a:pPr>
            <a:r>
              <a:rPr lang="en" sz="1800">
                <a:solidFill>
                  <a:schemeClr val="dk1"/>
                </a:solidFill>
              </a:rPr>
              <a:t>Allows for community and non-profit </a:t>
            </a:r>
            <a:r>
              <a:rPr lang="en" sz="1800" u="sng">
                <a:solidFill>
                  <a:schemeClr val="dk1"/>
                </a:solidFill>
              </a:rPr>
              <a:t>stewardship</a:t>
            </a:r>
            <a:r>
              <a:rPr lang="en" sz="1800">
                <a:solidFill>
                  <a:schemeClr val="dk1"/>
                </a:solidFill>
              </a:rPr>
              <a:t> </a:t>
            </a:r>
            <a:endParaRPr sz="1800">
              <a:solidFill>
                <a:schemeClr val="dk1"/>
              </a:solidFill>
            </a:endParaRPr>
          </a:p>
          <a:p>
            <a:pPr indent="-292100" lvl="0" marL="292100" rtl="0" algn="l">
              <a:lnSpc>
                <a:spcPct val="90000"/>
              </a:lnSpc>
              <a:spcBef>
                <a:spcPts val="1100"/>
              </a:spcBef>
              <a:spcAft>
                <a:spcPts val="0"/>
              </a:spcAft>
              <a:buSzPts val="1400"/>
              <a:buChar char="•"/>
            </a:pPr>
            <a:r>
              <a:rPr lang="en" sz="1800">
                <a:solidFill>
                  <a:schemeClr val="dk1"/>
                </a:solidFill>
              </a:rPr>
              <a:t>Supports greater mobility with improved connectivity and the creation of </a:t>
            </a:r>
            <a:r>
              <a:rPr lang="en" sz="1800" u="sng">
                <a:solidFill>
                  <a:schemeClr val="dk1"/>
                </a:solidFill>
              </a:rPr>
              <a:t>trails</a:t>
            </a:r>
            <a:endParaRPr sz="1800" u="sng">
              <a:solidFill>
                <a:schemeClr val="dk1"/>
              </a:solidFill>
            </a:endParaRPr>
          </a:p>
          <a:p>
            <a:pPr indent="-292100" lvl="0" marL="292100" rtl="0" algn="l">
              <a:lnSpc>
                <a:spcPct val="90000"/>
              </a:lnSpc>
              <a:spcBef>
                <a:spcPts val="1100"/>
              </a:spcBef>
              <a:spcAft>
                <a:spcPts val="0"/>
              </a:spcAft>
              <a:buSzPts val="1400"/>
              <a:buChar char="•"/>
            </a:pPr>
            <a:r>
              <a:rPr lang="en" sz="1800">
                <a:solidFill>
                  <a:schemeClr val="dk1"/>
                </a:solidFill>
              </a:rPr>
              <a:t>Designated green space with </a:t>
            </a:r>
            <a:r>
              <a:rPr lang="en" sz="1800" u="sng">
                <a:solidFill>
                  <a:schemeClr val="dk1"/>
                </a:solidFill>
              </a:rPr>
              <a:t>signage</a:t>
            </a:r>
            <a:r>
              <a:rPr lang="en" sz="1800">
                <a:solidFill>
                  <a:schemeClr val="dk1"/>
                </a:solidFill>
              </a:rPr>
              <a:t> creates a sense of shared ownership and deters dumping</a:t>
            </a:r>
            <a:endParaRPr/>
          </a:p>
        </p:txBody>
      </p:sp>
      <p:pic>
        <p:nvPicPr>
          <p:cNvPr descr="Forest scene outline" id="260" name="Google Shape;260;p37"/>
          <p:cNvPicPr preferRelativeResize="0"/>
          <p:nvPr/>
        </p:nvPicPr>
        <p:blipFill rotWithShape="1">
          <a:blip r:embed="rId3">
            <a:alphaModFix/>
          </a:blip>
          <a:srcRect b="0" l="0" r="0" t="0"/>
          <a:stretch/>
        </p:blipFill>
        <p:spPr>
          <a:xfrm>
            <a:off x="7681496" y="1203351"/>
            <a:ext cx="840014" cy="83094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8"/>
          <p:cNvSpPr txBox="1"/>
          <p:nvPr>
            <p:ph type="title"/>
          </p:nvPr>
        </p:nvSpPr>
        <p:spPr>
          <a:xfrm>
            <a:off x="552079" y="403379"/>
            <a:ext cx="3847012" cy="1482634"/>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orbel"/>
              <a:buNone/>
            </a:pPr>
            <a:r>
              <a:rPr b="1" lang="en">
                <a:solidFill>
                  <a:schemeClr val="dk1"/>
                </a:solidFill>
              </a:rPr>
              <a:t>Environmental Map</a:t>
            </a:r>
            <a:endParaRPr/>
          </a:p>
        </p:txBody>
      </p:sp>
      <p:sp>
        <p:nvSpPr>
          <p:cNvPr id="267" name="Google Shape;267;p38"/>
          <p:cNvSpPr txBox="1"/>
          <p:nvPr>
            <p:ph idx="1" type="body"/>
          </p:nvPr>
        </p:nvSpPr>
        <p:spPr>
          <a:xfrm>
            <a:off x="927597" y="1736220"/>
            <a:ext cx="3104386" cy="2555422"/>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SzPts val="1300"/>
              <a:buNone/>
            </a:pPr>
            <a:r>
              <a:rPr lang="en">
                <a:solidFill>
                  <a:schemeClr val="dk1"/>
                </a:solidFill>
              </a:rPr>
              <a:t>Greenways parcels are mainly being selected on steeply sloped, landslide prone land – not ideal for development</a:t>
            </a:r>
            <a:endParaRPr/>
          </a:p>
          <a:p>
            <a:pPr indent="0" lvl="0" marL="0" rtl="0" algn="l">
              <a:lnSpc>
                <a:spcPct val="90000"/>
              </a:lnSpc>
              <a:spcBef>
                <a:spcPts val="1100"/>
              </a:spcBef>
              <a:spcAft>
                <a:spcPts val="0"/>
              </a:spcAft>
              <a:buSzPts val="1300"/>
              <a:buNone/>
            </a:pPr>
            <a:r>
              <a:rPr lang="en">
                <a:solidFill>
                  <a:schemeClr val="dk1"/>
                </a:solidFill>
              </a:rPr>
              <a:t>Legend </a:t>
            </a:r>
            <a:endParaRPr/>
          </a:p>
          <a:p>
            <a:pPr indent="-146050" lvl="0" marL="292100" rtl="0" algn="l">
              <a:lnSpc>
                <a:spcPct val="90000"/>
              </a:lnSpc>
              <a:spcBef>
                <a:spcPts val="1100"/>
              </a:spcBef>
              <a:spcAft>
                <a:spcPts val="0"/>
              </a:spcAft>
              <a:buSzPts val="1300"/>
              <a:buChar char="•"/>
            </a:pPr>
            <a:r>
              <a:rPr b="1" lang="en">
                <a:solidFill>
                  <a:srgbClr val="4A2A2B"/>
                </a:solidFill>
              </a:rPr>
              <a:t>Brown </a:t>
            </a:r>
            <a:r>
              <a:rPr lang="en">
                <a:solidFill>
                  <a:schemeClr val="dk1"/>
                </a:solidFill>
              </a:rPr>
              <a:t>– Landslide Prone</a:t>
            </a:r>
            <a:endParaRPr/>
          </a:p>
          <a:p>
            <a:pPr indent="-146050" lvl="0" marL="292100" rtl="0" algn="l">
              <a:lnSpc>
                <a:spcPct val="90000"/>
              </a:lnSpc>
              <a:spcBef>
                <a:spcPts val="1100"/>
              </a:spcBef>
              <a:spcAft>
                <a:spcPts val="0"/>
              </a:spcAft>
              <a:buSzPts val="1300"/>
              <a:buChar char="•"/>
            </a:pPr>
            <a:r>
              <a:rPr b="1" lang="en">
                <a:solidFill>
                  <a:schemeClr val="accent5"/>
                </a:solidFill>
              </a:rPr>
              <a:t>Yellow </a:t>
            </a:r>
            <a:r>
              <a:rPr lang="en">
                <a:solidFill>
                  <a:schemeClr val="dk1"/>
                </a:solidFill>
              </a:rPr>
              <a:t>– Steep Slopes </a:t>
            </a:r>
            <a:endParaRPr/>
          </a:p>
          <a:p>
            <a:pPr indent="-146050" lvl="0" marL="292100" rtl="0" algn="l">
              <a:lnSpc>
                <a:spcPct val="90000"/>
              </a:lnSpc>
              <a:spcBef>
                <a:spcPts val="1100"/>
              </a:spcBef>
              <a:spcAft>
                <a:spcPts val="0"/>
              </a:spcAft>
              <a:buSzPts val="1300"/>
              <a:buChar char="•"/>
            </a:pPr>
            <a:r>
              <a:rPr b="1" lang="en">
                <a:solidFill>
                  <a:srgbClr val="00B050"/>
                </a:solidFill>
              </a:rPr>
              <a:t>Green </a:t>
            </a:r>
            <a:r>
              <a:rPr lang="en">
                <a:solidFill>
                  <a:schemeClr val="dk1"/>
                </a:solidFill>
              </a:rPr>
              <a:t>– Tree Cover</a:t>
            </a:r>
            <a:endParaRPr/>
          </a:p>
        </p:txBody>
      </p:sp>
      <p:pic>
        <p:nvPicPr>
          <p:cNvPr id="268" name="Google Shape;268;p38"/>
          <p:cNvPicPr preferRelativeResize="0"/>
          <p:nvPr/>
        </p:nvPicPr>
        <p:blipFill rotWithShape="1">
          <a:blip r:embed="rId3">
            <a:alphaModFix/>
          </a:blip>
          <a:srcRect b="0" l="0" r="0" t="0"/>
          <a:stretch/>
        </p:blipFill>
        <p:spPr>
          <a:xfrm>
            <a:off x="4640659" y="259727"/>
            <a:ext cx="3826895" cy="462404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39"/>
          <p:cNvPicPr preferRelativeResize="0"/>
          <p:nvPr>
            <p:ph idx="1" type="body"/>
          </p:nvPr>
        </p:nvPicPr>
        <p:blipFill rotWithShape="1">
          <a:blip r:embed="rId3">
            <a:alphaModFix/>
          </a:blip>
          <a:srcRect b="-188" l="0" r="75000" t="0"/>
          <a:stretch/>
        </p:blipFill>
        <p:spPr>
          <a:xfrm>
            <a:off x="175627" y="164193"/>
            <a:ext cx="2205581" cy="4806965"/>
          </a:xfrm>
          <a:prstGeom prst="rect">
            <a:avLst/>
          </a:prstGeom>
          <a:noFill/>
          <a:ln>
            <a:noFill/>
          </a:ln>
        </p:spPr>
      </p:pic>
      <p:pic>
        <p:nvPicPr>
          <p:cNvPr id="275" name="Google Shape;275;p39"/>
          <p:cNvPicPr preferRelativeResize="0"/>
          <p:nvPr/>
        </p:nvPicPr>
        <p:blipFill rotWithShape="1">
          <a:blip r:embed="rId4">
            <a:alphaModFix/>
          </a:blip>
          <a:srcRect b="0" l="0" r="0" t="0"/>
          <a:stretch/>
        </p:blipFill>
        <p:spPr>
          <a:xfrm>
            <a:off x="2377735" y="168161"/>
            <a:ext cx="4025672" cy="481624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0"/>
          <p:cNvSpPr txBox="1"/>
          <p:nvPr>
            <p:ph type="title"/>
          </p:nvPr>
        </p:nvSpPr>
        <p:spPr>
          <a:xfrm>
            <a:off x="857250" y="457200"/>
            <a:ext cx="7406640" cy="101727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orbel"/>
              <a:buNone/>
            </a:pPr>
            <a:r>
              <a:rPr b="1" lang="en">
                <a:solidFill>
                  <a:schemeClr val="dk1"/>
                </a:solidFill>
              </a:rPr>
              <a:t>How could these spaces be reactivated?</a:t>
            </a:r>
            <a:endParaRPr/>
          </a:p>
        </p:txBody>
      </p:sp>
      <p:sp>
        <p:nvSpPr>
          <p:cNvPr id="282" name="Google Shape;282;p40"/>
          <p:cNvSpPr txBox="1"/>
          <p:nvPr>
            <p:ph idx="1" type="body"/>
          </p:nvPr>
        </p:nvSpPr>
        <p:spPr>
          <a:xfrm>
            <a:off x="636664" y="1474470"/>
            <a:ext cx="3287636" cy="3148099"/>
          </a:xfrm>
          <a:prstGeom prst="rect">
            <a:avLst/>
          </a:prstGeom>
          <a:noFill/>
          <a:ln>
            <a:noFill/>
          </a:ln>
        </p:spPr>
        <p:txBody>
          <a:bodyPr anchorCtr="0" anchor="t" bIns="34275" lIns="68575" spcFirstLastPara="1" rIns="68575" wrap="square" tIns="34275">
            <a:noAutofit/>
          </a:bodyPr>
          <a:lstStyle/>
          <a:p>
            <a:pPr indent="-342900" lvl="0" marL="342900" rtl="0" algn="l">
              <a:lnSpc>
                <a:spcPct val="90000"/>
              </a:lnSpc>
              <a:spcBef>
                <a:spcPts val="0"/>
              </a:spcBef>
              <a:spcAft>
                <a:spcPts val="0"/>
              </a:spcAft>
              <a:buSzPts val="1400"/>
              <a:buChar char="•"/>
            </a:pPr>
            <a:r>
              <a:rPr lang="en" sz="1700">
                <a:solidFill>
                  <a:schemeClr val="dk1"/>
                </a:solidFill>
              </a:rPr>
              <a:t>Once designated, the land is permanently conserved and protected from sale</a:t>
            </a:r>
            <a:endParaRPr>
              <a:solidFill>
                <a:schemeClr val="dk1"/>
              </a:solidFill>
            </a:endParaRPr>
          </a:p>
          <a:p>
            <a:pPr indent="-342900" lvl="0" marL="342900" rtl="0" algn="l">
              <a:lnSpc>
                <a:spcPct val="90000"/>
              </a:lnSpc>
              <a:spcBef>
                <a:spcPts val="1100"/>
              </a:spcBef>
              <a:spcAft>
                <a:spcPts val="0"/>
              </a:spcAft>
              <a:buSzPts val="1400"/>
              <a:buChar char="•"/>
            </a:pPr>
            <a:r>
              <a:rPr lang="en" sz="1700">
                <a:solidFill>
                  <a:schemeClr val="dk1"/>
                </a:solidFill>
              </a:rPr>
              <a:t>As these lands are currently “vacant lots”, designation unlocks funding and ability to apply for grants</a:t>
            </a:r>
            <a:endParaRPr/>
          </a:p>
          <a:p>
            <a:pPr indent="-342900" lvl="0" marL="342900" rtl="0" algn="l">
              <a:lnSpc>
                <a:spcPct val="90000"/>
              </a:lnSpc>
              <a:spcBef>
                <a:spcPts val="1100"/>
              </a:spcBef>
              <a:spcAft>
                <a:spcPts val="0"/>
              </a:spcAft>
              <a:buSzPts val="1400"/>
              <a:buChar char="•"/>
            </a:pPr>
            <a:r>
              <a:rPr lang="en" sz="1700">
                <a:solidFill>
                  <a:schemeClr val="dk1"/>
                </a:solidFill>
              </a:rPr>
              <a:t>Issues: dumping, invasives</a:t>
            </a:r>
            <a:endParaRPr/>
          </a:p>
          <a:p>
            <a:pPr indent="-342900" lvl="0" marL="342900" rtl="0" algn="l">
              <a:lnSpc>
                <a:spcPct val="90000"/>
              </a:lnSpc>
              <a:spcBef>
                <a:spcPts val="1100"/>
              </a:spcBef>
              <a:spcAft>
                <a:spcPts val="0"/>
              </a:spcAft>
              <a:buSzPts val="1400"/>
              <a:buChar char="•"/>
            </a:pPr>
            <a:r>
              <a:rPr lang="en" sz="1700">
                <a:solidFill>
                  <a:schemeClr val="dk1"/>
                </a:solidFill>
              </a:rPr>
              <a:t>Opportunities: signage, tree planting/orchards, trail building, urban ag/gardens</a:t>
            </a:r>
            <a:endParaRPr/>
          </a:p>
          <a:p>
            <a:pPr indent="0" lvl="0" marL="0" rtl="0" algn="l">
              <a:lnSpc>
                <a:spcPct val="90000"/>
              </a:lnSpc>
              <a:spcBef>
                <a:spcPts val="1100"/>
              </a:spcBef>
              <a:spcAft>
                <a:spcPts val="0"/>
              </a:spcAft>
              <a:buSzPts val="1400"/>
              <a:buNone/>
            </a:pPr>
            <a:r>
              <a:t/>
            </a:r>
            <a:endParaRPr sz="1700">
              <a:solidFill>
                <a:schemeClr val="dk1"/>
              </a:solidFill>
            </a:endParaRPr>
          </a:p>
          <a:p>
            <a:pPr indent="-254000" lvl="0" marL="342900" rtl="0" algn="l">
              <a:lnSpc>
                <a:spcPct val="90000"/>
              </a:lnSpc>
              <a:spcBef>
                <a:spcPts val="1100"/>
              </a:spcBef>
              <a:spcAft>
                <a:spcPts val="0"/>
              </a:spcAft>
              <a:buSzPts val="1400"/>
              <a:buNone/>
            </a:pPr>
            <a:r>
              <a:t/>
            </a:r>
            <a:endParaRPr sz="1700">
              <a:solidFill>
                <a:schemeClr val="dk1"/>
              </a:solidFill>
            </a:endParaRPr>
          </a:p>
          <a:p>
            <a:pPr indent="-76200" lvl="1" marL="457200" rtl="0" algn="l">
              <a:lnSpc>
                <a:spcPct val="90000"/>
              </a:lnSpc>
              <a:spcBef>
                <a:spcPts val="200"/>
              </a:spcBef>
              <a:spcAft>
                <a:spcPts val="0"/>
              </a:spcAft>
              <a:buSzPts val="1000"/>
              <a:buNone/>
            </a:pPr>
            <a:r>
              <a:t/>
            </a:r>
            <a:endParaRPr sz="1200">
              <a:solidFill>
                <a:schemeClr val="dk1"/>
              </a:solidFill>
            </a:endParaRPr>
          </a:p>
          <a:p>
            <a:pPr indent="-203200" lvl="0" marL="292100" rtl="0" algn="l">
              <a:lnSpc>
                <a:spcPct val="90000"/>
              </a:lnSpc>
              <a:spcBef>
                <a:spcPts val="1400"/>
              </a:spcBef>
              <a:spcAft>
                <a:spcPts val="0"/>
              </a:spcAft>
              <a:buSzPts val="1300"/>
              <a:buNone/>
            </a:pPr>
            <a:r>
              <a:t/>
            </a:r>
            <a:endParaRPr>
              <a:solidFill>
                <a:schemeClr val="dk1"/>
              </a:solidFill>
            </a:endParaRPr>
          </a:p>
        </p:txBody>
      </p:sp>
      <p:pic>
        <p:nvPicPr>
          <p:cNvPr id="283" name="Google Shape;283;p40"/>
          <p:cNvPicPr preferRelativeResize="0"/>
          <p:nvPr/>
        </p:nvPicPr>
        <p:blipFill rotWithShape="1">
          <a:blip r:embed="rId3">
            <a:alphaModFix/>
          </a:blip>
          <a:srcRect b="0" l="0" r="0" t="0"/>
          <a:stretch/>
        </p:blipFill>
        <p:spPr>
          <a:xfrm>
            <a:off x="4040981" y="1604876"/>
            <a:ext cx="4545665" cy="255693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1"/>
          <p:cNvSpPr txBox="1"/>
          <p:nvPr>
            <p:ph type="title"/>
          </p:nvPr>
        </p:nvSpPr>
        <p:spPr>
          <a:xfrm>
            <a:off x="857250" y="457200"/>
            <a:ext cx="7406640" cy="101727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orbel"/>
              <a:buNone/>
            </a:pPr>
            <a:r>
              <a:rPr b="1" lang="en">
                <a:solidFill>
                  <a:schemeClr val="dk1"/>
                </a:solidFill>
              </a:rPr>
              <a:t>Naming &amp; Signage </a:t>
            </a:r>
            <a:endParaRPr/>
          </a:p>
        </p:txBody>
      </p:sp>
      <p:sp>
        <p:nvSpPr>
          <p:cNvPr id="290" name="Google Shape;290;p41"/>
          <p:cNvSpPr txBox="1"/>
          <p:nvPr>
            <p:ph idx="1" type="body"/>
          </p:nvPr>
        </p:nvSpPr>
        <p:spPr>
          <a:xfrm>
            <a:off x="838513" y="1282805"/>
            <a:ext cx="3712582" cy="3092450"/>
          </a:xfrm>
          <a:prstGeom prst="rect">
            <a:avLst/>
          </a:prstGeom>
          <a:noFill/>
          <a:ln>
            <a:noFill/>
          </a:ln>
        </p:spPr>
        <p:txBody>
          <a:bodyPr anchorCtr="0" anchor="t" bIns="34275" lIns="68575" spcFirstLastPara="1" rIns="68575" wrap="square" tIns="34275">
            <a:normAutofit/>
          </a:bodyPr>
          <a:lstStyle/>
          <a:p>
            <a:pPr indent="-285750" lvl="0" marL="292100" rtl="0" algn="l">
              <a:lnSpc>
                <a:spcPct val="90000"/>
              </a:lnSpc>
              <a:spcBef>
                <a:spcPts val="0"/>
              </a:spcBef>
              <a:spcAft>
                <a:spcPts val="0"/>
              </a:spcAft>
              <a:buSzPts val="1300"/>
              <a:buChar char="•"/>
            </a:pPr>
            <a:r>
              <a:rPr lang="en">
                <a:solidFill>
                  <a:schemeClr val="dk1"/>
                </a:solidFill>
              </a:rPr>
              <a:t>We are crowd-sourcing names for our potential new greenways </a:t>
            </a:r>
            <a:endParaRPr/>
          </a:p>
          <a:p>
            <a:pPr indent="-285750" lvl="0" marL="292100" rtl="0" algn="l">
              <a:lnSpc>
                <a:spcPct val="90000"/>
              </a:lnSpc>
              <a:spcBef>
                <a:spcPts val="1100"/>
              </a:spcBef>
              <a:spcAft>
                <a:spcPts val="0"/>
              </a:spcAft>
              <a:buSzPts val="1300"/>
              <a:buChar char="•"/>
            </a:pPr>
            <a:r>
              <a:rPr lang="en">
                <a:solidFill>
                  <a:schemeClr val="dk1"/>
                </a:solidFill>
              </a:rPr>
              <a:t>Signage can go a long way! </a:t>
            </a:r>
            <a:endParaRPr/>
          </a:p>
          <a:p>
            <a:pPr indent="-203200" lvl="0" marL="292100" rtl="0" algn="l">
              <a:lnSpc>
                <a:spcPct val="90000"/>
              </a:lnSpc>
              <a:spcBef>
                <a:spcPts val="1100"/>
              </a:spcBef>
              <a:spcAft>
                <a:spcPts val="0"/>
              </a:spcAft>
              <a:buSzPts val="1300"/>
              <a:buNone/>
            </a:pPr>
            <a:r>
              <a:t/>
            </a:r>
            <a:endParaRPr>
              <a:solidFill>
                <a:schemeClr val="dk1"/>
              </a:solidFill>
            </a:endParaRPr>
          </a:p>
          <a:p>
            <a:pPr indent="-203200" lvl="0" marL="292100" rtl="0" algn="l">
              <a:lnSpc>
                <a:spcPct val="90000"/>
              </a:lnSpc>
              <a:spcBef>
                <a:spcPts val="1100"/>
              </a:spcBef>
              <a:spcAft>
                <a:spcPts val="0"/>
              </a:spcAft>
              <a:buSzPts val="1300"/>
              <a:buNone/>
            </a:pPr>
            <a:r>
              <a:t/>
            </a:r>
            <a:endParaRPr/>
          </a:p>
        </p:txBody>
      </p:sp>
      <p:pic>
        <p:nvPicPr>
          <p:cNvPr descr="A Visit to... Fairhaven Greenway, Overbrook" id="291" name="Google Shape;291;p41"/>
          <p:cNvPicPr preferRelativeResize="0"/>
          <p:nvPr/>
        </p:nvPicPr>
        <p:blipFill rotWithShape="1">
          <a:blip r:embed="rId3">
            <a:alphaModFix/>
          </a:blip>
          <a:srcRect b="0" l="0" r="0" t="0"/>
          <a:stretch/>
        </p:blipFill>
        <p:spPr>
          <a:xfrm>
            <a:off x="5541845" y="971179"/>
            <a:ext cx="3300185" cy="3709142"/>
          </a:xfrm>
          <a:prstGeom prst="rect">
            <a:avLst/>
          </a:prstGeom>
          <a:noFill/>
          <a:ln>
            <a:noFill/>
          </a:ln>
        </p:spPr>
      </p:pic>
      <p:pic>
        <p:nvPicPr>
          <p:cNvPr descr="City To Pilot Greenway Stewardship Program In Hazelwood | 90.5 WESA" id="292" name="Google Shape;292;p41"/>
          <p:cNvPicPr preferRelativeResize="0"/>
          <p:nvPr/>
        </p:nvPicPr>
        <p:blipFill rotWithShape="1">
          <a:blip r:embed="rId4">
            <a:alphaModFix/>
          </a:blip>
          <a:srcRect b="0" l="0" r="0" t="0"/>
          <a:stretch/>
        </p:blipFill>
        <p:spPr>
          <a:xfrm>
            <a:off x="2631572" y="2944109"/>
            <a:ext cx="2776744" cy="1733608"/>
          </a:xfrm>
          <a:prstGeom prst="rect">
            <a:avLst/>
          </a:prstGeom>
          <a:noFill/>
          <a:ln>
            <a:noFill/>
          </a:ln>
        </p:spPr>
      </p:pic>
      <p:pic>
        <p:nvPicPr>
          <p:cNvPr descr="Open Space Reinvestment and Development | Hilltop Alliance" id="293" name="Google Shape;293;p41"/>
          <p:cNvPicPr preferRelativeResize="0"/>
          <p:nvPr/>
        </p:nvPicPr>
        <p:blipFill rotWithShape="1">
          <a:blip r:embed="rId5">
            <a:alphaModFix/>
          </a:blip>
          <a:srcRect b="0" l="0" r="0" t="0"/>
          <a:stretch/>
        </p:blipFill>
        <p:spPr>
          <a:xfrm>
            <a:off x="255500" y="2450391"/>
            <a:ext cx="2265645" cy="222935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42"/>
          <p:cNvPicPr preferRelativeResize="0"/>
          <p:nvPr/>
        </p:nvPicPr>
        <p:blipFill rotWithShape="1">
          <a:blip r:embed="rId3">
            <a:alphaModFix/>
          </a:blip>
          <a:srcRect b="0" l="0" r="0" t="0"/>
          <a:stretch/>
        </p:blipFill>
        <p:spPr>
          <a:xfrm>
            <a:off x="271787" y="336172"/>
            <a:ext cx="4912831" cy="2743100"/>
          </a:xfrm>
          <a:prstGeom prst="rect">
            <a:avLst/>
          </a:prstGeom>
          <a:noFill/>
          <a:ln>
            <a:noFill/>
          </a:ln>
        </p:spPr>
      </p:pic>
      <p:pic>
        <p:nvPicPr>
          <p:cNvPr id="300" name="Google Shape;300;p42"/>
          <p:cNvPicPr preferRelativeResize="0"/>
          <p:nvPr/>
        </p:nvPicPr>
        <p:blipFill rotWithShape="1">
          <a:blip r:embed="rId4">
            <a:alphaModFix/>
          </a:blip>
          <a:srcRect b="0" l="0" r="0" t="0"/>
          <a:stretch/>
        </p:blipFill>
        <p:spPr>
          <a:xfrm>
            <a:off x="4539709" y="1745673"/>
            <a:ext cx="4285440" cy="3061655"/>
          </a:xfrm>
          <a:prstGeom prst="rect">
            <a:avLst/>
          </a:prstGeom>
          <a:noFill/>
          <a:ln>
            <a:noFill/>
          </a:ln>
        </p:spPr>
      </p:pic>
      <p:sp>
        <p:nvSpPr>
          <p:cNvPr id="301" name="Google Shape;301;p42"/>
          <p:cNvSpPr/>
          <p:nvPr/>
        </p:nvSpPr>
        <p:spPr>
          <a:xfrm>
            <a:off x="2727943" y="359649"/>
            <a:ext cx="1250576" cy="1472458"/>
          </a:xfrm>
          <a:prstGeom prst="ellipse">
            <a:avLst/>
          </a:prstGeom>
          <a:noFill/>
          <a:ln cap="flat" cmpd="sng" w="38100">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cxnSp>
        <p:nvCxnSpPr>
          <p:cNvPr id="302" name="Google Shape;302;p42"/>
          <p:cNvCxnSpPr/>
          <p:nvPr/>
        </p:nvCxnSpPr>
        <p:spPr>
          <a:xfrm rot="10800000">
            <a:off x="3831395" y="1216954"/>
            <a:ext cx="1089211" cy="107582"/>
          </a:xfrm>
          <a:prstGeom prst="straightConnector1">
            <a:avLst/>
          </a:prstGeom>
          <a:noFill/>
          <a:ln cap="flat" cmpd="sng" w="38100">
            <a:solidFill>
              <a:schemeClr val="accent2"/>
            </a:solidFill>
            <a:prstDash val="solid"/>
            <a:round/>
            <a:headEnd len="sm" w="sm" type="none"/>
            <a:tailEnd len="med" w="med" type="triangle"/>
          </a:ln>
        </p:spPr>
      </p:cxnSp>
      <p:sp>
        <p:nvSpPr>
          <p:cNvPr id="303" name="Google Shape;303;p42"/>
          <p:cNvSpPr/>
          <p:nvPr/>
        </p:nvSpPr>
        <p:spPr>
          <a:xfrm>
            <a:off x="7663015" y="2188276"/>
            <a:ext cx="862422" cy="1015436"/>
          </a:xfrm>
          <a:prstGeom prst="ellipse">
            <a:avLst/>
          </a:prstGeom>
          <a:noFill/>
          <a:ln cap="flat" cmpd="sng" w="38100">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3"/>
          <p:cNvSpPr txBox="1"/>
          <p:nvPr>
            <p:ph type="title"/>
          </p:nvPr>
        </p:nvSpPr>
        <p:spPr>
          <a:xfrm>
            <a:off x="857250" y="457200"/>
            <a:ext cx="7406640" cy="101727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orbel"/>
              <a:buNone/>
            </a:pPr>
            <a:r>
              <a:rPr b="1" lang="en">
                <a:solidFill>
                  <a:schemeClr val="dk1"/>
                </a:solidFill>
              </a:rPr>
              <a:t>Project Timeline</a:t>
            </a:r>
            <a:endParaRPr/>
          </a:p>
        </p:txBody>
      </p:sp>
      <p:grpSp>
        <p:nvGrpSpPr>
          <p:cNvPr id="310" name="Google Shape;310;p43"/>
          <p:cNvGrpSpPr/>
          <p:nvPr/>
        </p:nvGrpSpPr>
        <p:grpSpPr>
          <a:xfrm>
            <a:off x="565720" y="2096154"/>
            <a:ext cx="8162457" cy="941822"/>
            <a:chOff x="4786" y="1169688"/>
            <a:chExt cx="10883276" cy="1255762"/>
          </a:xfrm>
        </p:grpSpPr>
        <p:sp>
          <p:nvSpPr>
            <p:cNvPr id="311" name="Google Shape;311;p43"/>
            <p:cNvSpPr/>
            <p:nvPr/>
          </p:nvSpPr>
          <p:spPr>
            <a:xfrm>
              <a:off x="4786" y="1169688"/>
              <a:ext cx="2092937" cy="1255762"/>
            </a:xfrm>
            <a:prstGeom prst="roundRect">
              <a:avLst>
                <a:gd fmla="val 10000" name="adj"/>
              </a:avLst>
            </a:prstGeom>
            <a:solidFill>
              <a:srgbClr val="A4B724"/>
            </a:solidFill>
            <a:ln cap="flat" cmpd="sng" w="1905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2" name="Google Shape;312;p43"/>
            <p:cNvSpPr txBox="1"/>
            <p:nvPr/>
          </p:nvSpPr>
          <p:spPr>
            <a:xfrm>
              <a:off x="41566" y="1206468"/>
              <a:ext cx="2019377" cy="1182202"/>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chemeClr val="lt1"/>
                </a:buClr>
                <a:buSzPts val="1400"/>
                <a:buFont typeface="Corbel"/>
                <a:buNone/>
              </a:pPr>
              <a:r>
                <a:rPr b="0" i="0" lang="en" sz="1400" u="none" cap="none" strike="noStrike">
                  <a:solidFill>
                    <a:schemeClr val="lt1"/>
                  </a:solidFill>
                  <a:latin typeface="Corbel"/>
                  <a:ea typeface="Corbel"/>
                  <a:cs typeface="Corbel"/>
                  <a:sym typeface="Corbel"/>
                </a:rPr>
                <a:t>Geospatial Analysis Mapping</a:t>
              </a:r>
              <a:endParaRPr sz="1100"/>
            </a:p>
          </p:txBody>
        </p:sp>
        <p:sp>
          <p:nvSpPr>
            <p:cNvPr id="313" name="Google Shape;313;p43"/>
            <p:cNvSpPr/>
            <p:nvPr/>
          </p:nvSpPr>
          <p:spPr>
            <a:xfrm>
              <a:off x="2307018" y="1538045"/>
              <a:ext cx="443702" cy="519048"/>
            </a:xfrm>
            <a:prstGeom prst="rightArrow">
              <a:avLst>
                <a:gd fmla="val 60000" name="adj1"/>
                <a:gd fmla="val 50000" name="adj2"/>
              </a:avLst>
            </a:prstGeom>
            <a:solidFill>
              <a:srgbClr val="CFD7AA"/>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4" name="Google Shape;314;p43"/>
            <p:cNvSpPr txBox="1"/>
            <p:nvPr/>
          </p:nvSpPr>
          <p:spPr>
            <a:xfrm>
              <a:off x="2307018" y="1641855"/>
              <a:ext cx="310591" cy="31142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100"/>
                <a:buFont typeface="Corbel"/>
                <a:buNone/>
              </a:pPr>
              <a:r>
                <a:t/>
              </a:r>
              <a:endParaRPr b="0" i="0" sz="1100" u="none" cap="none" strike="noStrike">
                <a:solidFill>
                  <a:schemeClr val="lt1"/>
                </a:solidFill>
                <a:latin typeface="Corbel"/>
                <a:ea typeface="Corbel"/>
                <a:cs typeface="Corbel"/>
                <a:sym typeface="Corbel"/>
              </a:endParaRPr>
            </a:p>
          </p:txBody>
        </p:sp>
        <p:sp>
          <p:nvSpPr>
            <p:cNvPr id="315" name="Google Shape;315;p43"/>
            <p:cNvSpPr/>
            <p:nvPr/>
          </p:nvSpPr>
          <p:spPr>
            <a:xfrm>
              <a:off x="2934899" y="1169688"/>
              <a:ext cx="2092937" cy="1255762"/>
            </a:xfrm>
            <a:prstGeom prst="roundRect">
              <a:avLst>
                <a:gd fmla="val 10000" name="adj"/>
              </a:avLst>
            </a:prstGeom>
            <a:solidFill>
              <a:srgbClr val="A4B724"/>
            </a:solidFill>
            <a:ln cap="flat" cmpd="sng" w="1905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6" name="Google Shape;316;p43"/>
            <p:cNvSpPr txBox="1"/>
            <p:nvPr/>
          </p:nvSpPr>
          <p:spPr>
            <a:xfrm>
              <a:off x="2971679" y="1206468"/>
              <a:ext cx="2019377" cy="1182202"/>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chemeClr val="lt1"/>
                </a:buClr>
                <a:buSzPts val="1400"/>
                <a:buFont typeface="Corbel"/>
                <a:buNone/>
              </a:pPr>
              <a:r>
                <a:rPr b="0" i="0" lang="en" sz="1400" u="none" cap="none" strike="noStrike">
                  <a:solidFill>
                    <a:schemeClr val="lt1"/>
                  </a:solidFill>
                  <a:latin typeface="Corbel"/>
                  <a:ea typeface="Corbel"/>
                  <a:cs typeface="Corbel"/>
                  <a:sym typeface="Corbel"/>
                </a:rPr>
                <a:t>Code Update, Stewardship Agreement, and Volunteer App</a:t>
              </a:r>
              <a:endParaRPr sz="1100"/>
            </a:p>
          </p:txBody>
        </p:sp>
        <p:sp>
          <p:nvSpPr>
            <p:cNvPr id="317" name="Google Shape;317;p43"/>
            <p:cNvSpPr/>
            <p:nvPr/>
          </p:nvSpPr>
          <p:spPr>
            <a:xfrm>
              <a:off x="5237131" y="1538045"/>
              <a:ext cx="443702" cy="519048"/>
            </a:xfrm>
            <a:prstGeom prst="rightArrow">
              <a:avLst>
                <a:gd fmla="val 60000" name="adj1"/>
                <a:gd fmla="val 50000" name="adj2"/>
              </a:avLst>
            </a:prstGeom>
            <a:solidFill>
              <a:srgbClr val="CFD7AA"/>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8" name="Google Shape;318;p43"/>
            <p:cNvSpPr txBox="1"/>
            <p:nvPr/>
          </p:nvSpPr>
          <p:spPr>
            <a:xfrm>
              <a:off x="5237131" y="1641855"/>
              <a:ext cx="310591" cy="31142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100"/>
                <a:buFont typeface="Corbel"/>
                <a:buNone/>
              </a:pPr>
              <a:r>
                <a:t/>
              </a:r>
              <a:endParaRPr b="0" i="0" sz="1100" u="none" cap="none" strike="noStrike">
                <a:solidFill>
                  <a:schemeClr val="lt1"/>
                </a:solidFill>
                <a:latin typeface="Corbel"/>
                <a:ea typeface="Corbel"/>
                <a:cs typeface="Corbel"/>
                <a:sym typeface="Corbel"/>
              </a:endParaRPr>
            </a:p>
          </p:txBody>
        </p:sp>
        <p:sp>
          <p:nvSpPr>
            <p:cNvPr id="319" name="Google Shape;319;p43"/>
            <p:cNvSpPr/>
            <p:nvPr/>
          </p:nvSpPr>
          <p:spPr>
            <a:xfrm>
              <a:off x="5865012" y="1169688"/>
              <a:ext cx="2092937" cy="1255762"/>
            </a:xfrm>
            <a:prstGeom prst="roundRect">
              <a:avLst>
                <a:gd fmla="val 10000" name="adj"/>
              </a:avLst>
            </a:prstGeom>
            <a:solidFill>
              <a:srgbClr val="A4B724"/>
            </a:solidFill>
            <a:ln cap="flat" cmpd="sng" w="1905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0" name="Google Shape;320;p43"/>
            <p:cNvSpPr txBox="1"/>
            <p:nvPr/>
          </p:nvSpPr>
          <p:spPr>
            <a:xfrm>
              <a:off x="5901792" y="1206468"/>
              <a:ext cx="2019377" cy="1182202"/>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chemeClr val="lt1"/>
                </a:buClr>
                <a:buSzPts val="1400"/>
                <a:buFont typeface="Corbel"/>
                <a:buNone/>
              </a:pPr>
              <a:r>
                <a:rPr b="0" i="0" lang="en" sz="1400" u="none" cap="none" strike="noStrike">
                  <a:solidFill>
                    <a:schemeClr val="lt1"/>
                  </a:solidFill>
                  <a:latin typeface="Corbel"/>
                  <a:ea typeface="Corbel"/>
                  <a:cs typeface="Corbel"/>
                  <a:sym typeface="Corbel"/>
                </a:rPr>
                <a:t>Community Engagement</a:t>
              </a:r>
              <a:endParaRPr sz="1100"/>
            </a:p>
          </p:txBody>
        </p:sp>
        <p:sp>
          <p:nvSpPr>
            <p:cNvPr id="321" name="Google Shape;321;p43"/>
            <p:cNvSpPr/>
            <p:nvPr/>
          </p:nvSpPr>
          <p:spPr>
            <a:xfrm>
              <a:off x="8167244" y="1538045"/>
              <a:ext cx="443702" cy="519048"/>
            </a:xfrm>
            <a:prstGeom prst="rightArrow">
              <a:avLst>
                <a:gd fmla="val 60000" name="adj1"/>
                <a:gd fmla="val 50000" name="adj2"/>
              </a:avLst>
            </a:prstGeom>
            <a:solidFill>
              <a:srgbClr val="CFD7AA"/>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2" name="Google Shape;322;p43"/>
            <p:cNvSpPr txBox="1"/>
            <p:nvPr/>
          </p:nvSpPr>
          <p:spPr>
            <a:xfrm>
              <a:off x="8167244" y="1641855"/>
              <a:ext cx="310591" cy="31142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100"/>
                <a:buFont typeface="Corbel"/>
                <a:buNone/>
              </a:pPr>
              <a:r>
                <a:t/>
              </a:r>
              <a:endParaRPr b="0" i="0" sz="1100" u="none" cap="none" strike="noStrike">
                <a:solidFill>
                  <a:schemeClr val="lt1"/>
                </a:solidFill>
                <a:latin typeface="Corbel"/>
                <a:ea typeface="Corbel"/>
                <a:cs typeface="Corbel"/>
                <a:sym typeface="Corbel"/>
              </a:endParaRPr>
            </a:p>
          </p:txBody>
        </p:sp>
        <p:sp>
          <p:nvSpPr>
            <p:cNvPr id="323" name="Google Shape;323;p43"/>
            <p:cNvSpPr/>
            <p:nvPr/>
          </p:nvSpPr>
          <p:spPr>
            <a:xfrm>
              <a:off x="8795125" y="1169688"/>
              <a:ext cx="2092937" cy="1255762"/>
            </a:xfrm>
            <a:prstGeom prst="roundRect">
              <a:avLst>
                <a:gd fmla="val 10000" name="adj"/>
              </a:avLst>
            </a:prstGeom>
            <a:solidFill>
              <a:srgbClr val="A4B724"/>
            </a:solidFill>
            <a:ln cap="flat" cmpd="sng" w="1905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4" name="Google Shape;324;p43"/>
            <p:cNvSpPr txBox="1"/>
            <p:nvPr/>
          </p:nvSpPr>
          <p:spPr>
            <a:xfrm>
              <a:off x="8831905" y="1206468"/>
              <a:ext cx="2019377" cy="1182202"/>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chemeClr val="lt1"/>
                </a:buClr>
                <a:buSzPts val="1400"/>
                <a:buFont typeface="Corbel"/>
                <a:buNone/>
              </a:pPr>
              <a:r>
                <a:rPr b="0" i="0" lang="en" sz="1400" u="none" cap="none" strike="noStrike">
                  <a:solidFill>
                    <a:schemeClr val="lt1"/>
                  </a:solidFill>
                  <a:latin typeface="Corbel"/>
                  <a:ea typeface="Corbel"/>
                  <a:cs typeface="Corbel"/>
                  <a:sym typeface="Corbel"/>
                </a:rPr>
                <a:t>Designation, Legislation, Consolidation</a:t>
              </a:r>
              <a:endParaRPr sz="1100"/>
            </a:p>
          </p:txBody>
        </p:sp>
      </p:grpSp>
      <p:sp>
        <p:nvSpPr>
          <p:cNvPr id="325" name="Google Shape;325;p43"/>
          <p:cNvSpPr/>
          <p:nvPr/>
        </p:nvSpPr>
        <p:spPr>
          <a:xfrm>
            <a:off x="5484292" y="3173843"/>
            <a:ext cx="463758" cy="535898"/>
          </a:xfrm>
          <a:prstGeom prst="upArrow">
            <a:avLst>
              <a:gd fmla="val 50000" name="adj1"/>
              <a:gd fmla="val 50000" name="adj2"/>
            </a:avLst>
          </a:prstGeom>
          <a:solidFill>
            <a:srgbClr val="89B8D4"/>
          </a:solidFill>
          <a:ln cap="flat" cmpd="sng" w="19050">
            <a:solidFill>
              <a:srgbClr val="464D1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326" name="Google Shape;326;p43"/>
          <p:cNvSpPr txBox="1"/>
          <p:nvPr/>
        </p:nvSpPr>
        <p:spPr>
          <a:xfrm>
            <a:off x="715530" y="1484912"/>
            <a:ext cx="1292678" cy="484748"/>
          </a:xfrm>
          <a:prstGeom prst="rect">
            <a:avLst/>
          </a:prstGeom>
          <a:solidFill>
            <a:srgbClr val="525B13"/>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400" u="none" cap="none" strike="noStrike">
                <a:solidFill>
                  <a:schemeClr val="lt1"/>
                </a:solidFill>
                <a:latin typeface="Corbel"/>
                <a:ea typeface="Corbel"/>
                <a:cs typeface="Corbel"/>
                <a:sym typeface="Corbel"/>
              </a:rPr>
              <a:t>August 2024 – May 2025</a:t>
            </a:r>
            <a:endParaRPr sz="1100"/>
          </a:p>
        </p:txBody>
      </p:sp>
      <p:sp>
        <p:nvSpPr>
          <p:cNvPr id="327" name="Google Shape;327;p43"/>
          <p:cNvSpPr txBox="1"/>
          <p:nvPr/>
        </p:nvSpPr>
        <p:spPr>
          <a:xfrm>
            <a:off x="2857201" y="1484910"/>
            <a:ext cx="1453565" cy="484748"/>
          </a:xfrm>
          <a:prstGeom prst="rect">
            <a:avLst/>
          </a:prstGeom>
          <a:solidFill>
            <a:srgbClr val="525B13"/>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400" u="none" cap="none" strike="noStrike">
                <a:solidFill>
                  <a:schemeClr val="lt1"/>
                </a:solidFill>
                <a:latin typeface="Corbel"/>
                <a:ea typeface="Corbel"/>
                <a:cs typeface="Corbel"/>
                <a:sym typeface="Corbel"/>
              </a:rPr>
              <a:t>September 2024 – May 2025</a:t>
            </a:r>
            <a:endParaRPr sz="1100"/>
          </a:p>
        </p:txBody>
      </p:sp>
      <p:sp>
        <p:nvSpPr>
          <p:cNvPr id="328" name="Google Shape;328;p43"/>
          <p:cNvSpPr txBox="1"/>
          <p:nvPr/>
        </p:nvSpPr>
        <p:spPr>
          <a:xfrm>
            <a:off x="4989388" y="1484910"/>
            <a:ext cx="1453565" cy="484748"/>
          </a:xfrm>
          <a:prstGeom prst="rect">
            <a:avLst/>
          </a:prstGeom>
          <a:solidFill>
            <a:srgbClr val="525B13"/>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400" u="none" cap="none" strike="noStrike">
                <a:solidFill>
                  <a:schemeClr val="lt1"/>
                </a:solidFill>
                <a:latin typeface="Corbel"/>
                <a:ea typeface="Corbel"/>
                <a:cs typeface="Corbel"/>
                <a:sym typeface="Corbel"/>
              </a:rPr>
              <a:t>July 2025 –  December 2025</a:t>
            </a:r>
            <a:endParaRPr sz="1100"/>
          </a:p>
        </p:txBody>
      </p:sp>
      <p:sp>
        <p:nvSpPr>
          <p:cNvPr id="329" name="Google Shape;329;p43"/>
          <p:cNvSpPr txBox="1"/>
          <p:nvPr/>
        </p:nvSpPr>
        <p:spPr>
          <a:xfrm>
            <a:off x="7266598" y="1592742"/>
            <a:ext cx="1325027" cy="276999"/>
          </a:xfrm>
          <a:prstGeom prst="rect">
            <a:avLst/>
          </a:prstGeom>
          <a:solidFill>
            <a:srgbClr val="525B13"/>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400" u="none" cap="none" strike="noStrike">
                <a:solidFill>
                  <a:schemeClr val="lt1"/>
                </a:solidFill>
                <a:latin typeface="Corbel"/>
                <a:ea typeface="Corbel"/>
                <a:cs typeface="Corbel"/>
                <a:sym typeface="Corbel"/>
              </a:rPr>
              <a:t>2026</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4"/>
          <p:cNvSpPr txBox="1"/>
          <p:nvPr>
            <p:ph type="title"/>
          </p:nvPr>
        </p:nvSpPr>
        <p:spPr>
          <a:xfrm>
            <a:off x="857250" y="457200"/>
            <a:ext cx="7406640" cy="101727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orbel"/>
              <a:buNone/>
            </a:pPr>
            <a:r>
              <a:rPr b="1" lang="en">
                <a:solidFill>
                  <a:schemeClr val="dk1"/>
                </a:solidFill>
              </a:rPr>
              <a:t>We want to hear from you!</a:t>
            </a:r>
            <a:endParaRPr/>
          </a:p>
        </p:txBody>
      </p:sp>
      <p:sp>
        <p:nvSpPr>
          <p:cNvPr id="336" name="Google Shape;336;p44"/>
          <p:cNvSpPr txBox="1"/>
          <p:nvPr>
            <p:ph idx="1" type="body"/>
          </p:nvPr>
        </p:nvSpPr>
        <p:spPr>
          <a:xfrm>
            <a:off x="880110" y="1474470"/>
            <a:ext cx="4629959" cy="3148768"/>
          </a:xfrm>
          <a:prstGeom prst="rect">
            <a:avLst/>
          </a:prstGeom>
          <a:noFill/>
          <a:ln>
            <a:noFill/>
          </a:ln>
        </p:spPr>
        <p:txBody>
          <a:bodyPr anchorCtr="0" anchor="t" bIns="34275" lIns="68575" spcFirstLastPara="1" rIns="68575" wrap="square" tIns="34275">
            <a:normAutofit lnSpcReduction="10000"/>
          </a:bodyPr>
          <a:lstStyle/>
          <a:p>
            <a:pPr indent="-292100" lvl="0" marL="292100" rtl="0" algn="l">
              <a:lnSpc>
                <a:spcPct val="120000"/>
              </a:lnSpc>
              <a:spcBef>
                <a:spcPts val="0"/>
              </a:spcBef>
              <a:spcAft>
                <a:spcPts val="0"/>
              </a:spcAft>
              <a:buSzPts val="1400"/>
              <a:buChar char="•"/>
            </a:pPr>
            <a:r>
              <a:rPr lang="en" sz="1800">
                <a:solidFill>
                  <a:schemeClr val="dk1"/>
                </a:solidFill>
              </a:rPr>
              <a:t>Join our stewardship network! Email: </a:t>
            </a:r>
            <a:r>
              <a:rPr lang="en" sz="1800" u="sng">
                <a:solidFill>
                  <a:schemeClr val="hlink"/>
                </a:solidFill>
                <a:hlinkClick r:id="rId3"/>
              </a:rPr>
              <a:t>greenways@pittsburghpa.gov</a:t>
            </a:r>
            <a:endParaRPr>
              <a:solidFill>
                <a:schemeClr val="dk1"/>
              </a:solidFill>
            </a:endParaRPr>
          </a:p>
          <a:p>
            <a:pPr indent="-203200" lvl="0" marL="292100" rtl="0" algn="l">
              <a:lnSpc>
                <a:spcPct val="120000"/>
              </a:lnSpc>
              <a:spcBef>
                <a:spcPts val="0"/>
              </a:spcBef>
              <a:spcAft>
                <a:spcPts val="0"/>
              </a:spcAft>
              <a:buSzPts val="1400"/>
              <a:buNone/>
            </a:pPr>
            <a:r>
              <a:t/>
            </a:r>
            <a:endParaRPr sz="1800">
              <a:solidFill>
                <a:schemeClr val="dk1"/>
              </a:solidFill>
            </a:endParaRPr>
          </a:p>
          <a:p>
            <a:pPr indent="-292100" lvl="0" marL="292100" rtl="0" algn="l">
              <a:lnSpc>
                <a:spcPct val="120000"/>
              </a:lnSpc>
              <a:spcBef>
                <a:spcPts val="0"/>
              </a:spcBef>
              <a:spcAft>
                <a:spcPts val="0"/>
              </a:spcAft>
              <a:buSzPts val="1400"/>
              <a:buChar char="•"/>
            </a:pPr>
            <a:r>
              <a:rPr lang="en" sz="1800">
                <a:solidFill>
                  <a:schemeClr val="dk1"/>
                </a:solidFill>
              </a:rPr>
              <a:t>Share your voice on EngagePGH!</a:t>
            </a:r>
            <a:endParaRPr/>
          </a:p>
          <a:p>
            <a:pPr indent="0" lvl="0" marL="0" rtl="0" algn="l">
              <a:lnSpc>
                <a:spcPct val="120000"/>
              </a:lnSpc>
              <a:spcBef>
                <a:spcPts val="0"/>
              </a:spcBef>
              <a:spcAft>
                <a:spcPts val="0"/>
              </a:spcAft>
              <a:buSzPts val="1400"/>
              <a:buNone/>
            </a:pPr>
            <a:r>
              <a:t/>
            </a:r>
            <a:endParaRPr sz="1800">
              <a:solidFill>
                <a:schemeClr val="dk1"/>
              </a:solidFill>
            </a:endParaRPr>
          </a:p>
          <a:p>
            <a:pPr indent="-254000" lvl="0" marL="254000" rtl="0" algn="l">
              <a:lnSpc>
                <a:spcPct val="120000"/>
              </a:lnSpc>
              <a:spcBef>
                <a:spcPts val="0"/>
              </a:spcBef>
              <a:spcAft>
                <a:spcPts val="0"/>
              </a:spcAft>
              <a:buSzPts val="1400"/>
              <a:buChar char="•"/>
            </a:pPr>
            <a:r>
              <a:rPr lang="en" sz="1800">
                <a:solidFill>
                  <a:schemeClr val="dk1"/>
                </a:solidFill>
              </a:rPr>
              <a:t>Contact us:</a:t>
            </a:r>
            <a:endParaRPr/>
          </a:p>
          <a:p>
            <a:pPr indent="0" lvl="3" marL="622300" rtl="0" algn="l">
              <a:lnSpc>
                <a:spcPct val="120000"/>
              </a:lnSpc>
              <a:spcBef>
                <a:spcPts val="0"/>
              </a:spcBef>
              <a:spcAft>
                <a:spcPts val="0"/>
              </a:spcAft>
              <a:buSzPts val="1100"/>
              <a:buNone/>
            </a:pPr>
            <a:r>
              <a:rPr lang="en" sz="1400"/>
              <a:t>Isabella Gross</a:t>
            </a:r>
            <a:endParaRPr/>
          </a:p>
          <a:p>
            <a:pPr indent="0" lvl="3" marL="622300" rtl="0" algn="l">
              <a:lnSpc>
                <a:spcPct val="120000"/>
              </a:lnSpc>
              <a:spcBef>
                <a:spcPts val="300"/>
              </a:spcBef>
              <a:spcAft>
                <a:spcPts val="0"/>
              </a:spcAft>
              <a:buSzPts val="1100"/>
              <a:buNone/>
            </a:pPr>
            <a:r>
              <a:rPr lang="en" sz="1400" u="sng">
                <a:solidFill>
                  <a:schemeClr val="hlink"/>
                </a:solidFill>
                <a:hlinkClick r:id="rId4"/>
              </a:rPr>
              <a:t>isabella.gross@pittsburghpa.gov</a:t>
            </a:r>
            <a:r>
              <a:rPr lang="en" sz="1400">
                <a:solidFill>
                  <a:schemeClr val="dk1"/>
                </a:solidFill>
              </a:rPr>
              <a:t> </a:t>
            </a:r>
            <a:endParaRPr sz="1800">
              <a:solidFill>
                <a:schemeClr val="dk1"/>
              </a:solidFill>
            </a:endParaRPr>
          </a:p>
          <a:p>
            <a:pPr indent="0" lvl="3" marL="622300" rtl="0" algn="l">
              <a:lnSpc>
                <a:spcPct val="120000"/>
              </a:lnSpc>
              <a:spcBef>
                <a:spcPts val="300"/>
              </a:spcBef>
              <a:spcAft>
                <a:spcPts val="0"/>
              </a:spcAft>
              <a:buSzPts val="1100"/>
              <a:buNone/>
            </a:pPr>
            <a:r>
              <a:rPr lang="en" sz="1400"/>
              <a:t>Mackenzie Pleskovic</a:t>
            </a:r>
            <a:endParaRPr sz="1400">
              <a:solidFill>
                <a:srgbClr val="00B050"/>
              </a:solidFill>
            </a:endParaRPr>
          </a:p>
          <a:p>
            <a:pPr indent="0" lvl="3" marL="622300" rtl="0" algn="l">
              <a:lnSpc>
                <a:spcPct val="120000"/>
              </a:lnSpc>
              <a:spcBef>
                <a:spcPts val="300"/>
              </a:spcBef>
              <a:spcAft>
                <a:spcPts val="0"/>
              </a:spcAft>
              <a:buSzPts val="1100"/>
              <a:buNone/>
            </a:pPr>
            <a:r>
              <a:rPr lang="en" sz="1400" u="sng">
                <a:solidFill>
                  <a:schemeClr val="hlink"/>
                </a:solidFill>
                <a:hlinkClick r:id="rId5"/>
              </a:rPr>
              <a:t>mackenzie.pleskovic@pittsburghpa.gov</a:t>
            </a:r>
            <a:endParaRPr sz="1400">
              <a:solidFill>
                <a:schemeClr val="dk1"/>
              </a:solidFill>
            </a:endParaRPr>
          </a:p>
          <a:p>
            <a:pPr indent="-203200" lvl="1" marL="457200" rtl="0" algn="l">
              <a:lnSpc>
                <a:spcPct val="90000"/>
              </a:lnSpc>
              <a:spcBef>
                <a:spcPts val="500"/>
              </a:spcBef>
              <a:spcAft>
                <a:spcPts val="0"/>
              </a:spcAft>
              <a:buSzPts val="1300"/>
              <a:buNone/>
            </a:pPr>
            <a:r>
              <a:t/>
            </a:r>
            <a:endParaRPr sz="1700">
              <a:solidFill>
                <a:schemeClr val="dk1"/>
              </a:solidFill>
            </a:endParaRPr>
          </a:p>
        </p:txBody>
      </p:sp>
      <p:pic>
        <p:nvPicPr>
          <p:cNvPr id="337" name="Google Shape;337;p44"/>
          <p:cNvPicPr preferRelativeResize="0"/>
          <p:nvPr/>
        </p:nvPicPr>
        <p:blipFill rotWithShape="1">
          <a:blip r:embed="rId6">
            <a:alphaModFix/>
          </a:blip>
          <a:srcRect b="19688" l="14992" r="15517" t="10457"/>
          <a:stretch/>
        </p:blipFill>
        <p:spPr>
          <a:xfrm>
            <a:off x="5979319" y="1630781"/>
            <a:ext cx="1914525" cy="1881938"/>
          </a:xfrm>
          <a:prstGeom prst="rect">
            <a:avLst/>
          </a:prstGeom>
          <a:noFill/>
          <a:ln>
            <a:noFill/>
          </a:ln>
        </p:spPr>
      </p:pic>
      <p:sp>
        <p:nvSpPr>
          <p:cNvPr id="338" name="Google Shape;338;p44"/>
          <p:cNvSpPr txBox="1"/>
          <p:nvPr/>
        </p:nvSpPr>
        <p:spPr>
          <a:xfrm>
            <a:off x="5882878" y="3472822"/>
            <a:ext cx="2107406" cy="39241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1100" u="none" cap="none" strike="noStrike">
                <a:solidFill>
                  <a:schemeClr val="accent1"/>
                </a:solidFill>
                <a:latin typeface="Corbel"/>
                <a:ea typeface="Corbel"/>
                <a:cs typeface="Corbel"/>
                <a:sym typeface="Corbel"/>
              </a:rPr>
              <a:t>Greenways Expansion Planning </a:t>
            </a:r>
            <a:endParaRPr sz="1100"/>
          </a:p>
          <a:p>
            <a:pPr indent="0" lvl="0" marL="0" marR="0" rtl="0" algn="ctr">
              <a:spcBef>
                <a:spcPts val="0"/>
              </a:spcBef>
              <a:spcAft>
                <a:spcPts val="0"/>
              </a:spcAft>
              <a:buNone/>
            </a:pPr>
            <a:r>
              <a:rPr b="1" i="0" lang="en" sz="1100" u="none" cap="none" strike="noStrike">
                <a:solidFill>
                  <a:schemeClr val="accent1"/>
                </a:solidFill>
                <a:latin typeface="Corbel"/>
                <a:ea typeface="Corbel"/>
                <a:cs typeface="Corbel"/>
                <a:sym typeface="Corbel"/>
              </a:rPr>
              <a:t>Engage Page</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7"/>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Tonight’s Agenda</a:t>
            </a:r>
            <a:endParaRPr/>
          </a:p>
        </p:txBody>
      </p:sp>
      <p:sp>
        <p:nvSpPr>
          <p:cNvPr id="167" name="Google Shape;167;p27"/>
          <p:cNvSpPr txBox="1"/>
          <p:nvPr>
            <p:ph idx="1" type="body"/>
          </p:nvPr>
        </p:nvSpPr>
        <p:spPr>
          <a:xfrm>
            <a:off x="2400262" y="1211351"/>
            <a:ext cx="6321600" cy="3002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Welcome &amp; Introductions</a:t>
            </a:r>
            <a:endParaRPr/>
          </a:p>
          <a:p>
            <a:pPr indent="-342900" lvl="0" marL="457200" rtl="0" algn="l">
              <a:spcBef>
                <a:spcPts val="0"/>
              </a:spcBef>
              <a:spcAft>
                <a:spcPts val="0"/>
              </a:spcAft>
              <a:buSzPts val="1800"/>
              <a:buAutoNum type="arabicPeriod"/>
            </a:pPr>
            <a:r>
              <a:rPr lang="en"/>
              <a:t>LC &amp; LU Introductions</a:t>
            </a:r>
            <a:endParaRPr/>
          </a:p>
          <a:p>
            <a:pPr indent="-342900" lvl="0" marL="457200" rtl="0" algn="l">
              <a:spcBef>
                <a:spcPts val="0"/>
              </a:spcBef>
              <a:spcAft>
                <a:spcPts val="0"/>
              </a:spcAft>
              <a:buSzPts val="1800"/>
              <a:buAutoNum type="arabicPeriod"/>
            </a:pPr>
            <a:r>
              <a:rPr lang="en"/>
              <a:t>Stanton Heights Neighborhood Association Introduction</a:t>
            </a:r>
            <a:endParaRPr/>
          </a:p>
          <a:p>
            <a:pPr indent="-342900" lvl="0" marL="457200" rtl="0" algn="l">
              <a:spcBef>
                <a:spcPts val="0"/>
              </a:spcBef>
              <a:spcAft>
                <a:spcPts val="0"/>
              </a:spcAft>
              <a:buSzPts val="1800"/>
              <a:buAutoNum type="arabicPeriod"/>
            </a:pPr>
            <a:r>
              <a:rPr lang="en"/>
              <a:t>Overview of the City Greenways Program</a:t>
            </a:r>
            <a:endParaRPr/>
          </a:p>
          <a:p>
            <a:pPr indent="-342900" lvl="0" marL="457200" rtl="0" algn="l">
              <a:spcBef>
                <a:spcPts val="0"/>
              </a:spcBef>
              <a:spcAft>
                <a:spcPts val="0"/>
              </a:spcAft>
              <a:buSzPts val="1800"/>
              <a:buAutoNum type="arabicPeriod"/>
            </a:pPr>
            <a:r>
              <a:rPr lang="en"/>
              <a:t>Discussion about the Allegheny River Greenway</a:t>
            </a:r>
            <a:endParaRPr/>
          </a:p>
          <a:p>
            <a:pPr indent="-342900" lvl="0" marL="457200" rtl="0" algn="l">
              <a:spcBef>
                <a:spcPts val="0"/>
              </a:spcBef>
              <a:spcAft>
                <a:spcPts val="0"/>
              </a:spcAft>
              <a:buSzPts val="1800"/>
              <a:buAutoNum type="arabicPeriod"/>
            </a:pPr>
            <a:r>
              <a:rPr lang="en"/>
              <a:t>LU &amp; LC Upcoming Calendars</a:t>
            </a:r>
            <a:endParaRPr/>
          </a:p>
        </p:txBody>
      </p:sp>
      <p:pic>
        <p:nvPicPr>
          <p:cNvPr descr="LU Logo.JPG" id="168" name="Google Shape;168;p27"/>
          <p:cNvPicPr preferRelativeResize="0"/>
          <p:nvPr/>
        </p:nvPicPr>
        <p:blipFill rotWithShape="1">
          <a:blip r:embed="rId3">
            <a:alphaModFix/>
          </a:blip>
          <a:srcRect b="0" l="0" r="0" t="0"/>
          <a:stretch/>
        </p:blipFill>
        <p:spPr>
          <a:xfrm>
            <a:off x="665125" y="818950"/>
            <a:ext cx="1150491" cy="863225"/>
          </a:xfrm>
          <a:prstGeom prst="rect">
            <a:avLst/>
          </a:prstGeom>
          <a:noFill/>
          <a:ln>
            <a:noFill/>
          </a:ln>
        </p:spPr>
      </p:pic>
      <p:pic>
        <p:nvPicPr>
          <p:cNvPr id="169" name="Google Shape;169;p27"/>
          <p:cNvPicPr preferRelativeResize="0"/>
          <p:nvPr/>
        </p:nvPicPr>
        <p:blipFill>
          <a:blip r:embed="rId4">
            <a:alphaModFix/>
          </a:blip>
          <a:stretch>
            <a:fillRect/>
          </a:stretch>
        </p:blipFill>
        <p:spPr>
          <a:xfrm>
            <a:off x="172150" y="1727199"/>
            <a:ext cx="1966300" cy="503100"/>
          </a:xfrm>
          <a:prstGeom prst="rect">
            <a:avLst/>
          </a:prstGeom>
          <a:noFill/>
          <a:ln>
            <a:noFill/>
          </a:ln>
        </p:spPr>
      </p:pic>
      <p:sp>
        <p:nvSpPr>
          <p:cNvPr id="170" name="Google Shape;170;p27"/>
          <p:cNvSpPr/>
          <p:nvPr/>
        </p:nvSpPr>
        <p:spPr>
          <a:xfrm>
            <a:off x="405175" y="292625"/>
            <a:ext cx="360300" cy="3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5"/>
          <p:cNvSpPr txBox="1"/>
          <p:nvPr>
            <p:ph type="title"/>
          </p:nvPr>
        </p:nvSpPr>
        <p:spPr>
          <a:xfrm>
            <a:off x="857250" y="457200"/>
            <a:ext cx="7406640" cy="101727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orbel"/>
              <a:buNone/>
            </a:pPr>
            <a:r>
              <a:rPr b="1" lang="en">
                <a:solidFill>
                  <a:schemeClr val="dk1"/>
                </a:solidFill>
              </a:rPr>
              <a:t>Approved Stewardship Activities</a:t>
            </a:r>
            <a:endParaRPr/>
          </a:p>
        </p:txBody>
      </p:sp>
      <p:sp>
        <p:nvSpPr>
          <p:cNvPr id="345" name="Google Shape;345;p45"/>
          <p:cNvSpPr txBox="1"/>
          <p:nvPr>
            <p:ph idx="1" type="body"/>
          </p:nvPr>
        </p:nvSpPr>
        <p:spPr>
          <a:xfrm>
            <a:off x="1028699" y="1319808"/>
            <a:ext cx="3753614" cy="617934"/>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a:latin typeface="Corbel"/>
                <a:ea typeface="Corbel"/>
                <a:cs typeface="Corbel"/>
                <a:sym typeface="Corbel"/>
              </a:rPr>
              <a:t>Low-Risk (volunteer application)</a:t>
            </a:r>
            <a:endParaRPr/>
          </a:p>
        </p:txBody>
      </p:sp>
      <p:sp>
        <p:nvSpPr>
          <p:cNvPr id="346" name="Google Shape;346;p45"/>
          <p:cNvSpPr txBox="1"/>
          <p:nvPr>
            <p:ph idx="2" type="body"/>
          </p:nvPr>
        </p:nvSpPr>
        <p:spPr>
          <a:xfrm>
            <a:off x="1028700" y="1826755"/>
            <a:ext cx="3332988" cy="2839791"/>
          </a:xfrm>
          <a:prstGeom prst="rect">
            <a:avLst/>
          </a:prstGeom>
          <a:noFill/>
          <a:ln>
            <a:noFill/>
          </a:ln>
        </p:spPr>
        <p:txBody>
          <a:bodyPr anchorCtr="0" anchor="t" bIns="34275" lIns="68575" spcFirstLastPara="1" rIns="68575" wrap="square" tIns="34275">
            <a:noAutofit/>
          </a:bodyPr>
          <a:lstStyle/>
          <a:p>
            <a:pPr indent="-146050" lvl="0" marL="177800" rtl="0" algn="l">
              <a:lnSpc>
                <a:spcPct val="100000"/>
              </a:lnSpc>
              <a:spcBef>
                <a:spcPts val="0"/>
              </a:spcBef>
              <a:spcAft>
                <a:spcPts val="0"/>
              </a:spcAft>
              <a:buSzPts val="900"/>
              <a:buChar char="•"/>
            </a:pPr>
            <a:r>
              <a:rPr lang="en" sz="1100">
                <a:solidFill>
                  <a:schemeClr val="dk1"/>
                </a:solidFill>
              </a:rPr>
              <a:t>Invasive species removal</a:t>
            </a:r>
            <a:endParaRPr sz="1100">
              <a:solidFill>
                <a:schemeClr val="dk1"/>
              </a:solidFill>
            </a:endParaRPr>
          </a:p>
          <a:p>
            <a:pPr indent="-146050" lvl="0" marL="177800" rtl="0" algn="l">
              <a:lnSpc>
                <a:spcPct val="100000"/>
              </a:lnSpc>
              <a:spcBef>
                <a:spcPts val="400"/>
              </a:spcBef>
              <a:spcAft>
                <a:spcPts val="0"/>
              </a:spcAft>
              <a:buSzPts val="900"/>
              <a:buChar char="•"/>
            </a:pPr>
            <a:r>
              <a:rPr lang="en" sz="1100">
                <a:solidFill>
                  <a:schemeClr val="dk1"/>
                </a:solidFill>
              </a:rPr>
              <a:t>Painting </a:t>
            </a:r>
            <a:endParaRPr/>
          </a:p>
          <a:p>
            <a:pPr indent="-146050" lvl="0" marL="177800" rtl="0" algn="l">
              <a:lnSpc>
                <a:spcPct val="100000"/>
              </a:lnSpc>
              <a:spcBef>
                <a:spcPts val="400"/>
              </a:spcBef>
              <a:spcAft>
                <a:spcPts val="0"/>
              </a:spcAft>
              <a:buSzPts val="900"/>
              <a:buChar char="•"/>
            </a:pPr>
            <a:r>
              <a:rPr lang="en" sz="1100">
                <a:solidFill>
                  <a:schemeClr val="dk1"/>
                </a:solidFill>
              </a:rPr>
              <a:t>Landscape plantings at entrances</a:t>
            </a:r>
            <a:endParaRPr sz="1100">
              <a:solidFill>
                <a:schemeClr val="dk1"/>
              </a:solidFill>
            </a:endParaRPr>
          </a:p>
          <a:p>
            <a:pPr indent="-146050" lvl="0" marL="177800" rtl="0" algn="l">
              <a:lnSpc>
                <a:spcPct val="100000"/>
              </a:lnSpc>
              <a:spcBef>
                <a:spcPts val="400"/>
              </a:spcBef>
              <a:spcAft>
                <a:spcPts val="0"/>
              </a:spcAft>
              <a:buSzPts val="900"/>
              <a:buChar char="•"/>
            </a:pPr>
            <a:r>
              <a:rPr lang="en" sz="1100">
                <a:solidFill>
                  <a:schemeClr val="dk1"/>
                </a:solidFill>
              </a:rPr>
              <a:t>Litter or dump site cleanup </a:t>
            </a:r>
            <a:endParaRPr/>
          </a:p>
          <a:p>
            <a:pPr indent="-146050" lvl="0" marL="177800" rtl="0" algn="l">
              <a:lnSpc>
                <a:spcPct val="100000"/>
              </a:lnSpc>
              <a:spcBef>
                <a:spcPts val="400"/>
              </a:spcBef>
              <a:spcAft>
                <a:spcPts val="0"/>
              </a:spcAft>
              <a:buSzPts val="900"/>
              <a:buChar char="•"/>
            </a:pPr>
            <a:r>
              <a:rPr lang="en" sz="1100">
                <a:solidFill>
                  <a:schemeClr val="dk1"/>
                </a:solidFill>
              </a:rPr>
              <a:t>Mowing and string trimming </a:t>
            </a:r>
            <a:endParaRPr/>
          </a:p>
          <a:p>
            <a:pPr indent="-146050" lvl="0" marL="177800" rtl="0" algn="l">
              <a:lnSpc>
                <a:spcPct val="100000"/>
              </a:lnSpc>
              <a:spcBef>
                <a:spcPts val="400"/>
              </a:spcBef>
              <a:spcAft>
                <a:spcPts val="0"/>
              </a:spcAft>
              <a:buSzPts val="900"/>
              <a:buChar char="•"/>
            </a:pPr>
            <a:r>
              <a:rPr lang="en" sz="1100">
                <a:solidFill>
                  <a:schemeClr val="dk1"/>
                </a:solidFill>
              </a:rPr>
              <a:t>Restoration plantings and/or seeding</a:t>
            </a:r>
            <a:endParaRPr/>
          </a:p>
          <a:p>
            <a:pPr indent="-146050" lvl="0" marL="177800" rtl="0" algn="l">
              <a:lnSpc>
                <a:spcPct val="100000"/>
              </a:lnSpc>
              <a:spcBef>
                <a:spcPts val="400"/>
              </a:spcBef>
              <a:spcAft>
                <a:spcPts val="0"/>
              </a:spcAft>
              <a:buSzPts val="900"/>
              <a:buChar char="•"/>
            </a:pPr>
            <a:r>
              <a:rPr lang="en" sz="1100">
                <a:solidFill>
                  <a:schemeClr val="dk1"/>
                </a:solidFill>
              </a:rPr>
              <a:t>Beautification, landscaping, and plant beds</a:t>
            </a:r>
            <a:endParaRPr/>
          </a:p>
          <a:p>
            <a:pPr indent="-146050" lvl="0" marL="177800" rtl="0" algn="l">
              <a:lnSpc>
                <a:spcPct val="100000"/>
              </a:lnSpc>
              <a:spcBef>
                <a:spcPts val="400"/>
              </a:spcBef>
              <a:spcAft>
                <a:spcPts val="0"/>
              </a:spcAft>
              <a:buSzPts val="900"/>
              <a:buChar char="•"/>
            </a:pPr>
            <a:r>
              <a:rPr lang="en" sz="1100">
                <a:solidFill>
                  <a:schemeClr val="dk1"/>
                </a:solidFill>
              </a:rPr>
              <a:t>Vegetation management for access</a:t>
            </a:r>
            <a:endParaRPr/>
          </a:p>
          <a:p>
            <a:pPr indent="-146050" lvl="0" marL="177800" rtl="0" algn="l">
              <a:lnSpc>
                <a:spcPct val="100000"/>
              </a:lnSpc>
              <a:spcBef>
                <a:spcPts val="400"/>
              </a:spcBef>
              <a:spcAft>
                <a:spcPts val="0"/>
              </a:spcAft>
              <a:buSzPts val="900"/>
              <a:buChar char="•"/>
            </a:pPr>
            <a:r>
              <a:rPr lang="en" sz="1100">
                <a:solidFill>
                  <a:schemeClr val="dk1"/>
                </a:solidFill>
              </a:rPr>
              <a:t>View shed pruning</a:t>
            </a:r>
            <a:endParaRPr/>
          </a:p>
          <a:p>
            <a:pPr indent="-146050" lvl="0" marL="177800" rtl="0" algn="l">
              <a:lnSpc>
                <a:spcPct val="100000"/>
              </a:lnSpc>
              <a:spcBef>
                <a:spcPts val="400"/>
              </a:spcBef>
              <a:spcAft>
                <a:spcPts val="0"/>
              </a:spcAft>
              <a:buSzPts val="900"/>
              <a:buChar char="•"/>
            </a:pPr>
            <a:r>
              <a:rPr lang="en" sz="1100">
                <a:solidFill>
                  <a:schemeClr val="dk1"/>
                </a:solidFill>
              </a:rPr>
              <a:t>Tree management and tree stand maintenance </a:t>
            </a:r>
            <a:endParaRPr/>
          </a:p>
          <a:p>
            <a:pPr indent="-146050" lvl="0" marL="177800" rtl="0" algn="l">
              <a:lnSpc>
                <a:spcPct val="100000"/>
              </a:lnSpc>
              <a:spcBef>
                <a:spcPts val="400"/>
              </a:spcBef>
              <a:spcAft>
                <a:spcPts val="0"/>
              </a:spcAft>
              <a:buSzPts val="900"/>
              <a:buChar char="•"/>
            </a:pPr>
            <a:r>
              <a:rPr lang="en" sz="1100">
                <a:solidFill>
                  <a:schemeClr val="dk1"/>
                </a:solidFill>
              </a:rPr>
              <a:t>Tree planting and pruning </a:t>
            </a:r>
            <a:endParaRPr/>
          </a:p>
          <a:p>
            <a:pPr indent="-146050" lvl="0" marL="177800" rtl="0" algn="l">
              <a:lnSpc>
                <a:spcPct val="100000"/>
              </a:lnSpc>
              <a:spcBef>
                <a:spcPts val="400"/>
              </a:spcBef>
              <a:spcAft>
                <a:spcPts val="0"/>
              </a:spcAft>
              <a:buSzPts val="900"/>
              <a:buChar char="•"/>
            </a:pPr>
            <a:r>
              <a:rPr lang="en" sz="1100">
                <a:solidFill>
                  <a:schemeClr val="dk1"/>
                </a:solidFill>
              </a:rPr>
              <a:t>Snow removal (non-machinery based, no salt)</a:t>
            </a:r>
            <a:endParaRPr sz="1100">
              <a:solidFill>
                <a:schemeClr val="dk1"/>
              </a:solidFill>
            </a:endParaRPr>
          </a:p>
          <a:p>
            <a:pPr indent="-88900" lvl="0" marL="177800" rtl="0" algn="l">
              <a:lnSpc>
                <a:spcPct val="100000"/>
              </a:lnSpc>
              <a:spcBef>
                <a:spcPts val="400"/>
              </a:spcBef>
              <a:spcAft>
                <a:spcPts val="0"/>
              </a:spcAft>
              <a:buSzPts val="900"/>
              <a:buNone/>
            </a:pPr>
            <a:r>
              <a:t/>
            </a:r>
            <a:endParaRPr sz="1100">
              <a:solidFill>
                <a:schemeClr val="dk1"/>
              </a:solidFill>
            </a:endParaRPr>
          </a:p>
        </p:txBody>
      </p:sp>
      <p:sp>
        <p:nvSpPr>
          <p:cNvPr id="347" name="Google Shape;347;p45"/>
          <p:cNvSpPr txBox="1"/>
          <p:nvPr>
            <p:ph idx="3" type="body"/>
          </p:nvPr>
        </p:nvSpPr>
        <p:spPr>
          <a:xfrm>
            <a:off x="4893760" y="1319808"/>
            <a:ext cx="3618229" cy="617934"/>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a:latin typeface="Corbel"/>
                <a:ea typeface="Corbel"/>
                <a:cs typeface="Corbel"/>
                <a:sym typeface="Corbel"/>
              </a:rPr>
              <a:t>High-Risk (agreement required)</a:t>
            </a:r>
            <a:endParaRPr/>
          </a:p>
        </p:txBody>
      </p:sp>
      <p:sp>
        <p:nvSpPr>
          <p:cNvPr id="348" name="Google Shape;348;p45"/>
          <p:cNvSpPr txBox="1"/>
          <p:nvPr>
            <p:ph idx="4" type="body"/>
          </p:nvPr>
        </p:nvSpPr>
        <p:spPr>
          <a:xfrm>
            <a:off x="4893760" y="1848986"/>
            <a:ext cx="3763954" cy="2746102"/>
          </a:xfrm>
          <a:prstGeom prst="rect">
            <a:avLst/>
          </a:prstGeom>
          <a:noFill/>
          <a:ln>
            <a:noFill/>
          </a:ln>
        </p:spPr>
        <p:txBody>
          <a:bodyPr anchorCtr="0" anchor="t" bIns="34275" lIns="68575" spcFirstLastPara="1" rIns="68575" wrap="square" tIns="34275">
            <a:noAutofit/>
          </a:bodyPr>
          <a:lstStyle/>
          <a:p>
            <a:pPr indent="-146050" lvl="0" marL="177800" rtl="0" algn="l">
              <a:lnSpc>
                <a:spcPct val="100000"/>
              </a:lnSpc>
              <a:spcBef>
                <a:spcPts val="0"/>
              </a:spcBef>
              <a:spcAft>
                <a:spcPts val="0"/>
              </a:spcAft>
              <a:buSzPts val="900"/>
              <a:buChar char="•"/>
            </a:pPr>
            <a:r>
              <a:rPr lang="en" sz="1100">
                <a:solidFill>
                  <a:schemeClr val="dk1"/>
                </a:solidFill>
              </a:rPr>
              <a:t>Fence repair, replacement, and installation</a:t>
            </a:r>
            <a:endParaRPr/>
          </a:p>
          <a:p>
            <a:pPr indent="-146050" lvl="0" marL="177800" rtl="0" algn="l">
              <a:lnSpc>
                <a:spcPct val="100000"/>
              </a:lnSpc>
              <a:spcBef>
                <a:spcPts val="700"/>
              </a:spcBef>
              <a:spcAft>
                <a:spcPts val="0"/>
              </a:spcAft>
              <a:buSzPts val="900"/>
              <a:buChar char="•"/>
            </a:pPr>
            <a:r>
              <a:rPr lang="en" sz="1100">
                <a:solidFill>
                  <a:schemeClr val="dk1"/>
                </a:solidFill>
              </a:rPr>
              <a:t>Seating, benches, shelters or picnic table construction, installation, repair, or replacement</a:t>
            </a:r>
            <a:endParaRPr/>
          </a:p>
          <a:p>
            <a:pPr indent="-146050" lvl="0" marL="177800" rtl="0" algn="l">
              <a:lnSpc>
                <a:spcPct val="100000"/>
              </a:lnSpc>
              <a:spcBef>
                <a:spcPts val="700"/>
              </a:spcBef>
              <a:spcAft>
                <a:spcPts val="0"/>
              </a:spcAft>
              <a:buSzPts val="900"/>
              <a:buChar char="•"/>
            </a:pPr>
            <a:r>
              <a:rPr lang="en" sz="1100">
                <a:solidFill>
                  <a:schemeClr val="dk1"/>
                </a:solidFill>
              </a:rPr>
              <a:t>Trail maintenance, paving, resurfacing </a:t>
            </a:r>
            <a:endParaRPr/>
          </a:p>
          <a:p>
            <a:pPr indent="-146050" lvl="0" marL="177800" rtl="0" algn="l">
              <a:lnSpc>
                <a:spcPct val="100000"/>
              </a:lnSpc>
              <a:spcBef>
                <a:spcPts val="700"/>
              </a:spcBef>
              <a:spcAft>
                <a:spcPts val="0"/>
              </a:spcAft>
              <a:buSzPts val="900"/>
              <a:buChar char="•"/>
            </a:pPr>
            <a:r>
              <a:rPr lang="en" sz="1100">
                <a:solidFill>
                  <a:schemeClr val="dk1"/>
                </a:solidFill>
              </a:rPr>
              <a:t>Building trails, installing trail markers, signage, and footbridges</a:t>
            </a:r>
            <a:endParaRPr/>
          </a:p>
          <a:p>
            <a:pPr indent="-146050" lvl="0" marL="177800" rtl="0" algn="l">
              <a:lnSpc>
                <a:spcPct val="100000"/>
              </a:lnSpc>
              <a:spcBef>
                <a:spcPts val="700"/>
              </a:spcBef>
              <a:spcAft>
                <a:spcPts val="0"/>
              </a:spcAft>
              <a:buSzPts val="900"/>
              <a:buChar char="•"/>
            </a:pPr>
            <a:r>
              <a:rPr lang="en" sz="1100">
                <a:solidFill>
                  <a:schemeClr val="dk1"/>
                </a:solidFill>
              </a:rPr>
              <a:t>Signage installation</a:t>
            </a:r>
            <a:endParaRPr/>
          </a:p>
          <a:p>
            <a:pPr indent="-146050" lvl="0" marL="177800" rtl="0" algn="l">
              <a:lnSpc>
                <a:spcPct val="100000"/>
              </a:lnSpc>
              <a:spcBef>
                <a:spcPts val="700"/>
              </a:spcBef>
              <a:spcAft>
                <a:spcPts val="0"/>
              </a:spcAft>
              <a:buSzPts val="900"/>
              <a:buChar char="•"/>
            </a:pPr>
            <a:r>
              <a:rPr lang="en" sz="1100">
                <a:solidFill>
                  <a:schemeClr val="dk1"/>
                </a:solidFill>
              </a:rPr>
              <a:t>Stream/waterway restoration</a:t>
            </a:r>
            <a:endParaRPr/>
          </a:p>
          <a:p>
            <a:pPr indent="-146050" lvl="0" marL="177800" rtl="0" algn="l">
              <a:lnSpc>
                <a:spcPct val="100000"/>
              </a:lnSpc>
              <a:spcBef>
                <a:spcPts val="700"/>
              </a:spcBef>
              <a:spcAft>
                <a:spcPts val="0"/>
              </a:spcAft>
              <a:buSzPts val="900"/>
              <a:buChar char="•"/>
            </a:pPr>
            <a:r>
              <a:rPr lang="en" sz="1100">
                <a:solidFill>
                  <a:schemeClr val="dk1"/>
                </a:solidFill>
              </a:rPr>
              <a:t>Slope repair or stabilization for landslide prevention</a:t>
            </a:r>
            <a:endParaRPr/>
          </a:p>
          <a:p>
            <a:pPr indent="-146050" lvl="0" marL="177800" rtl="0" algn="l">
              <a:lnSpc>
                <a:spcPct val="100000"/>
              </a:lnSpc>
              <a:spcBef>
                <a:spcPts val="700"/>
              </a:spcBef>
              <a:spcAft>
                <a:spcPts val="0"/>
              </a:spcAft>
              <a:buSzPts val="900"/>
              <a:buChar char="•"/>
            </a:pPr>
            <a:r>
              <a:rPr lang="en" sz="1100">
                <a:solidFill>
                  <a:schemeClr val="dk1"/>
                </a:solidFill>
              </a:rPr>
              <a:t>Sidewalks or hardscapes installation</a:t>
            </a:r>
            <a:endParaRPr/>
          </a:p>
          <a:p>
            <a:pPr indent="-88900" lvl="0" marL="177800" rtl="0" algn="l">
              <a:lnSpc>
                <a:spcPct val="90000"/>
              </a:lnSpc>
              <a:spcBef>
                <a:spcPts val="1100"/>
              </a:spcBef>
              <a:spcAft>
                <a:spcPts val="0"/>
              </a:spcAft>
              <a:buSzPts val="900"/>
              <a:buNone/>
            </a:pPr>
            <a:r>
              <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3" name="Shape 353"/>
        <p:cNvGrpSpPr/>
        <p:nvPr/>
      </p:nvGrpSpPr>
      <p:grpSpPr>
        <a:xfrm>
          <a:off x="0" y="0"/>
          <a:ext cx="0" cy="0"/>
          <a:chOff x="0" y="0"/>
          <a:chExt cx="0" cy="0"/>
        </a:xfrm>
      </p:grpSpPr>
      <p:sp>
        <p:nvSpPr>
          <p:cNvPr id="354" name="Google Shape;354;p46"/>
          <p:cNvSpPr txBox="1"/>
          <p:nvPr>
            <p:ph type="title"/>
          </p:nvPr>
        </p:nvSpPr>
        <p:spPr>
          <a:xfrm>
            <a:off x="857250" y="457200"/>
            <a:ext cx="7406700" cy="10173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orbel"/>
              <a:buNone/>
            </a:pPr>
            <a:r>
              <a:rPr b="1" lang="en">
                <a:solidFill>
                  <a:schemeClr val="dk1"/>
                </a:solidFill>
              </a:rPr>
              <a:t>Existing Greenways</a:t>
            </a:r>
            <a:endParaRPr/>
          </a:p>
        </p:txBody>
      </p:sp>
      <p:pic>
        <p:nvPicPr>
          <p:cNvPr descr="GREENWAYS FOR PITTSBURGH 2.0 — studio | bryan hanes" id="355" name="Google Shape;355;p46"/>
          <p:cNvPicPr preferRelativeResize="0"/>
          <p:nvPr>
            <p:ph idx="1" type="body"/>
          </p:nvPr>
        </p:nvPicPr>
        <p:blipFill rotWithShape="1">
          <a:blip r:embed="rId3">
            <a:alphaModFix/>
          </a:blip>
          <a:srcRect b="0" l="0" r="0" t="0"/>
          <a:stretch/>
        </p:blipFill>
        <p:spPr>
          <a:xfrm>
            <a:off x="431401" y="1468099"/>
            <a:ext cx="2784900" cy="1799400"/>
          </a:xfrm>
          <a:prstGeom prst="rect">
            <a:avLst/>
          </a:prstGeom>
          <a:noFill/>
          <a:ln>
            <a:noFill/>
          </a:ln>
        </p:spPr>
      </p:pic>
      <p:pic>
        <p:nvPicPr>
          <p:cNvPr descr="Hiking the Surprisingly Awesome Seldom Seen Greenway in Pittsburgh -  Uncovering PA" id="356" name="Google Shape;356;p46"/>
          <p:cNvPicPr preferRelativeResize="0"/>
          <p:nvPr/>
        </p:nvPicPr>
        <p:blipFill rotWithShape="1">
          <a:blip r:embed="rId4">
            <a:alphaModFix/>
          </a:blip>
          <a:srcRect b="0" l="0" r="0" t="0"/>
          <a:stretch/>
        </p:blipFill>
        <p:spPr>
          <a:xfrm>
            <a:off x="1823450" y="2931847"/>
            <a:ext cx="2695056" cy="1741548"/>
          </a:xfrm>
          <a:prstGeom prst="rect">
            <a:avLst/>
          </a:prstGeom>
          <a:noFill/>
          <a:ln>
            <a:noFill/>
          </a:ln>
        </p:spPr>
      </p:pic>
      <p:sp>
        <p:nvSpPr>
          <p:cNvPr id="357" name="Google Shape;357;p46"/>
          <p:cNvSpPr txBox="1"/>
          <p:nvPr/>
        </p:nvSpPr>
        <p:spPr>
          <a:xfrm>
            <a:off x="435137" y="2775931"/>
            <a:ext cx="17211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400" u="none" cap="none" strike="noStrike">
                <a:solidFill>
                  <a:schemeClr val="lt1"/>
                </a:solidFill>
                <a:latin typeface="Arial"/>
                <a:ea typeface="Arial"/>
                <a:cs typeface="Arial"/>
                <a:sym typeface="Arial"/>
              </a:rPr>
              <a:t>Hazelwood </a:t>
            </a:r>
            <a:endParaRPr sz="1100"/>
          </a:p>
          <a:p>
            <a:pPr indent="0" lvl="0" marL="0" marR="0" rtl="0" algn="l">
              <a:spcBef>
                <a:spcPts val="0"/>
              </a:spcBef>
              <a:spcAft>
                <a:spcPts val="0"/>
              </a:spcAft>
              <a:buNone/>
            </a:pPr>
            <a:r>
              <a:rPr lang="en" sz="1400">
                <a:solidFill>
                  <a:schemeClr val="lt1"/>
                </a:solidFill>
                <a:latin typeface="Corbel"/>
                <a:ea typeface="Corbel"/>
                <a:cs typeface="Corbel"/>
                <a:sym typeface="Corbel"/>
              </a:rPr>
              <a:t>Greenway</a:t>
            </a:r>
            <a:endParaRPr sz="1100"/>
          </a:p>
        </p:txBody>
      </p:sp>
      <p:pic>
        <p:nvPicPr>
          <p:cNvPr id="358" name="Google Shape;358;p46"/>
          <p:cNvPicPr preferRelativeResize="0"/>
          <p:nvPr/>
        </p:nvPicPr>
        <p:blipFill rotWithShape="1">
          <a:blip r:embed="rId5">
            <a:alphaModFix/>
          </a:blip>
          <a:srcRect b="0" l="0" r="0" t="0"/>
          <a:stretch/>
        </p:blipFill>
        <p:spPr>
          <a:xfrm>
            <a:off x="4566469" y="1365980"/>
            <a:ext cx="4149826" cy="330565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3" name="Shape 363"/>
        <p:cNvGrpSpPr/>
        <p:nvPr/>
      </p:nvGrpSpPr>
      <p:grpSpPr>
        <a:xfrm>
          <a:off x="0" y="0"/>
          <a:ext cx="0" cy="0"/>
          <a:chOff x="0" y="0"/>
          <a:chExt cx="0" cy="0"/>
        </a:xfrm>
      </p:grpSpPr>
      <p:pic>
        <p:nvPicPr>
          <p:cNvPr id="364" name="Google Shape;364;p47"/>
          <p:cNvPicPr preferRelativeResize="0"/>
          <p:nvPr>
            <p:ph idx="1" type="body"/>
          </p:nvPr>
        </p:nvPicPr>
        <p:blipFill rotWithShape="1">
          <a:blip r:embed="rId3">
            <a:alphaModFix/>
          </a:blip>
          <a:srcRect b="0" l="0" r="0" t="0"/>
          <a:stretch/>
        </p:blipFill>
        <p:spPr>
          <a:xfrm>
            <a:off x="1272659" y="184567"/>
            <a:ext cx="6601800" cy="4780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9" name="Shape 369"/>
        <p:cNvGrpSpPr/>
        <p:nvPr/>
      </p:nvGrpSpPr>
      <p:grpSpPr>
        <a:xfrm>
          <a:off x="0" y="0"/>
          <a:ext cx="0" cy="0"/>
          <a:chOff x="0" y="0"/>
          <a:chExt cx="0" cy="0"/>
        </a:xfrm>
      </p:grpSpPr>
      <p:sp>
        <p:nvSpPr>
          <p:cNvPr id="370" name="Google Shape;370;p48"/>
          <p:cNvSpPr txBox="1"/>
          <p:nvPr>
            <p:ph type="title"/>
          </p:nvPr>
        </p:nvSpPr>
        <p:spPr>
          <a:xfrm>
            <a:off x="857250" y="457200"/>
            <a:ext cx="7406700" cy="1017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orbel"/>
              <a:buNone/>
            </a:pPr>
            <a:r>
              <a:rPr b="1" lang="en">
                <a:solidFill>
                  <a:schemeClr val="dk1"/>
                </a:solidFill>
              </a:rPr>
              <a:t>3 Types of Greenways</a:t>
            </a:r>
            <a:endParaRPr/>
          </a:p>
        </p:txBody>
      </p:sp>
      <p:pic>
        <p:nvPicPr>
          <p:cNvPr id="371" name="Google Shape;371;p48"/>
          <p:cNvPicPr preferRelativeResize="0"/>
          <p:nvPr>
            <p:ph idx="1" type="body"/>
          </p:nvPr>
        </p:nvPicPr>
        <p:blipFill rotWithShape="1">
          <a:blip r:embed="rId3">
            <a:alphaModFix/>
          </a:blip>
          <a:srcRect b="0" l="0" r="0" t="0"/>
          <a:stretch/>
        </p:blipFill>
        <p:spPr>
          <a:xfrm>
            <a:off x="372014" y="1477330"/>
            <a:ext cx="8407500" cy="3160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6" name="Shape 376"/>
        <p:cNvGrpSpPr/>
        <p:nvPr/>
      </p:nvGrpSpPr>
      <p:grpSpPr>
        <a:xfrm>
          <a:off x="0" y="0"/>
          <a:ext cx="0" cy="0"/>
          <a:chOff x="0" y="0"/>
          <a:chExt cx="0" cy="0"/>
        </a:xfrm>
      </p:grpSpPr>
      <p:pic>
        <p:nvPicPr>
          <p:cNvPr id="377" name="Google Shape;377;p49"/>
          <p:cNvPicPr preferRelativeResize="0"/>
          <p:nvPr>
            <p:ph idx="1" type="body"/>
          </p:nvPr>
        </p:nvPicPr>
        <p:blipFill rotWithShape="1">
          <a:blip r:embed="rId3">
            <a:alphaModFix/>
          </a:blip>
          <a:srcRect b="0" l="0" r="0" t="0"/>
          <a:stretch/>
        </p:blipFill>
        <p:spPr>
          <a:xfrm>
            <a:off x="4413233" y="181288"/>
            <a:ext cx="3757500" cy="4780800"/>
          </a:xfrm>
          <a:prstGeom prst="rect">
            <a:avLst/>
          </a:prstGeom>
          <a:noFill/>
          <a:ln>
            <a:noFill/>
          </a:ln>
        </p:spPr>
      </p:pic>
      <p:sp>
        <p:nvSpPr>
          <p:cNvPr id="378" name="Google Shape;378;p49"/>
          <p:cNvSpPr txBox="1"/>
          <p:nvPr/>
        </p:nvSpPr>
        <p:spPr>
          <a:xfrm>
            <a:off x="637233" y="2672389"/>
            <a:ext cx="3511200" cy="1454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dk1"/>
                </a:solidFill>
                <a:latin typeface="Corbel"/>
                <a:ea typeface="Corbel"/>
                <a:cs typeface="Corbel"/>
                <a:sym typeface="Corbel"/>
              </a:rPr>
              <a:t>Legend </a:t>
            </a:r>
            <a:endParaRPr sz="1100"/>
          </a:p>
          <a:p>
            <a:pPr indent="-209550" lvl="0" marL="215900" marR="0" rtl="0" algn="l">
              <a:spcBef>
                <a:spcPts val="0"/>
              </a:spcBef>
              <a:spcAft>
                <a:spcPts val="0"/>
              </a:spcAft>
              <a:buClr>
                <a:schemeClr val="dk1"/>
              </a:buClr>
              <a:buSzPts val="1500"/>
              <a:buFont typeface="Arial"/>
              <a:buChar char="•"/>
            </a:pPr>
            <a:r>
              <a:rPr b="1" lang="en" sz="1500">
                <a:solidFill>
                  <a:schemeClr val="dk1"/>
                </a:solidFill>
                <a:latin typeface="Corbel"/>
                <a:ea typeface="Corbel"/>
                <a:cs typeface="Corbel"/>
                <a:sym typeface="Corbel"/>
              </a:rPr>
              <a:t>Cross-hatch</a:t>
            </a:r>
            <a:r>
              <a:rPr lang="en" sz="1500">
                <a:solidFill>
                  <a:schemeClr val="dk1"/>
                </a:solidFill>
                <a:latin typeface="Corbel"/>
                <a:ea typeface="Corbel"/>
                <a:cs typeface="Corbel"/>
                <a:sym typeface="Corbel"/>
              </a:rPr>
              <a:t> – Landslide prone </a:t>
            </a:r>
            <a:endParaRPr sz="1100"/>
          </a:p>
          <a:p>
            <a:pPr indent="-209550" lvl="0" marL="215900" marR="0" rtl="0" algn="l">
              <a:spcBef>
                <a:spcPts val="0"/>
              </a:spcBef>
              <a:spcAft>
                <a:spcPts val="0"/>
              </a:spcAft>
              <a:buClr>
                <a:srgbClr val="FED898"/>
              </a:buClr>
              <a:buSzPts val="1500"/>
              <a:buFont typeface="Arial"/>
              <a:buChar char="•"/>
            </a:pPr>
            <a:r>
              <a:rPr b="1" lang="en" sz="1500">
                <a:solidFill>
                  <a:srgbClr val="FED898"/>
                </a:solidFill>
                <a:latin typeface="Corbel"/>
                <a:ea typeface="Corbel"/>
                <a:cs typeface="Corbel"/>
                <a:sym typeface="Corbel"/>
              </a:rPr>
              <a:t>Light Yellow </a:t>
            </a:r>
            <a:r>
              <a:rPr b="1" lang="en" sz="1500">
                <a:solidFill>
                  <a:schemeClr val="dk1"/>
                </a:solidFill>
                <a:latin typeface="Corbel"/>
                <a:ea typeface="Corbel"/>
                <a:cs typeface="Corbel"/>
                <a:sym typeface="Corbel"/>
              </a:rPr>
              <a:t>&amp; </a:t>
            </a:r>
            <a:r>
              <a:rPr b="1" lang="en" sz="1500">
                <a:solidFill>
                  <a:srgbClr val="7C4D00"/>
                </a:solidFill>
                <a:latin typeface="Corbel"/>
                <a:ea typeface="Corbel"/>
                <a:cs typeface="Corbel"/>
                <a:sym typeface="Corbel"/>
              </a:rPr>
              <a:t>Brown</a:t>
            </a:r>
            <a:r>
              <a:rPr lang="en" sz="1500">
                <a:solidFill>
                  <a:schemeClr val="dk1"/>
                </a:solidFill>
                <a:latin typeface="Corbel"/>
                <a:ea typeface="Corbel"/>
                <a:cs typeface="Corbel"/>
                <a:sym typeface="Corbel"/>
              </a:rPr>
              <a:t> – City-owned</a:t>
            </a:r>
            <a:endParaRPr sz="1100"/>
          </a:p>
          <a:p>
            <a:pPr indent="-209550" lvl="0" marL="215900" marR="0" rtl="0" algn="l">
              <a:spcBef>
                <a:spcPts val="0"/>
              </a:spcBef>
              <a:spcAft>
                <a:spcPts val="0"/>
              </a:spcAft>
              <a:buClr>
                <a:schemeClr val="accent1"/>
              </a:buClr>
              <a:buSzPts val="1500"/>
              <a:buFont typeface="Arial"/>
              <a:buChar char="•"/>
            </a:pPr>
            <a:r>
              <a:rPr b="1" lang="en" sz="1500">
                <a:solidFill>
                  <a:schemeClr val="accent1"/>
                </a:solidFill>
                <a:latin typeface="Corbel"/>
                <a:ea typeface="Corbel"/>
                <a:cs typeface="Corbel"/>
                <a:sym typeface="Corbel"/>
              </a:rPr>
              <a:t>Green</a:t>
            </a:r>
            <a:r>
              <a:rPr b="1" lang="en" sz="1500">
                <a:solidFill>
                  <a:schemeClr val="dk1"/>
                </a:solidFill>
                <a:latin typeface="Corbel"/>
                <a:ea typeface="Corbel"/>
                <a:cs typeface="Corbel"/>
                <a:sym typeface="Corbel"/>
              </a:rPr>
              <a:t> </a:t>
            </a:r>
            <a:r>
              <a:rPr lang="en" sz="1500">
                <a:solidFill>
                  <a:schemeClr val="dk1"/>
                </a:solidFill>
                <a:latin typeface="Corbel"/>
                <a:ea typeface="Corbel"/>
                <a:cs typeface="Corbel"/>
                <a:sym typeface="Corbel"/>
              </a:rPr>
              <a:t>– Existing Greenway </a:t>
            </a:r>
            <a:endParaRPr sz="1100"/>
          </a:p>
          <a:p>
            <a:pPr indent="-209550" lvl="0" marL="215900" marR="0" rtl="0" algn="l">
              <a:spcBef>
                <a:spcPts val="0"/>
              </a:spcBef>
              <a:spcAft>
                <a:spcPts val="0"/>
              </a:spcAft>
              <a:buClr>
                <a:srgbClr val="FFC000"/>
              </a:buClr>
              <a:buSzPts val="1500"/>
              <a:buFont typeface="Arial"/>
              <a:buChar char="•"/>
            </a:pPr>
            <a:r>
              <a:rPr b="1" lang="en" sz="1500">
                <a:solidFill>
                  <a:srgbClr val="FFC000"/>
                </a:solidFill>
                <a:latin typeface="Corbel"/>
                <a:ea typeface="Corbel"/>
                <a:cs typeface="Corbel"/>
                <a:sym typeface="Corbel"/>
              </a:rPr>
              <a:t>Gold</a:t>
            </a:r>
            <a:r>
              <a:rPr b="1" lang="en" sz="1500">
                <a:solidFill>
                  <a:schemeClr val="dk1"/>
                </a:solidFill>
                <a:latin typeface="Corbel"/>
                <a:ea typeface="Corbel"/>
                <a:cs typeface="Corbel"/>
                <a:sym typeface="Corbel"/>
              </a:rPr>
              <a:t> </a:t>
            </a:r>
            <a:r>
              <a:rPr lang="en" sz="1500">
                <a:solidFill>
                  <a:schemeClr val="dk1"/>
                </a:solidFill>
                <a:latin typeface="Corbel"/>
                <a:ea typeface="Corbel"/>
                <a:cs typeface="Corbel"/>
                <a:sym typeface="Corbel"/>
              </a:rPr>
              <a:t>– URA-Owned </a:t>
            </a:r>
            <a:endParaRPr sz="1100"/>
          </a:p>
          <a:p>
            <a:pPr indent="-209550" lvl="0" marL="215900" marR="0" rtl="0" algn="l">
              <a:spcBef>
                <a:spcPts val="0"/>
              </a:spcBef>
              <a:spcAft>
                <a:spcPts val="0"/>
              </a:spcAft>
              <a:buClr>
                <a:srgbClr val="AD3D19"/>
              </a:buClr>
              <a:buSzPts val="1500"/>
              <a:buFont typeface="Arial"/>
              <a:buChar char="•"/>
            </a:pPr>
            <a:r>
              <a:rPr b="1" lang="en" sz="1500">
                <a:solidFill>
                  <a:srgbClr val="AD3D19"/>
                </a:solidFill>
                <a:latin typeface="Corbel"/>
                <a:ea typeface="Corbel"/>
                <a:cs typeface="Corbel"/>
                <a:sym typeface="Corbel"/>
              </a:rPr>
              <a:t>Red</a:t>
            </a:r>
            <a:r>
              <a:rPr b="1" lang="en" sz="1500">
                <a:solidFill>
                  <a:schemeClr val="dk1"/>
                </a:solidFill>
                <a:latin typeface="Corbel"/>
                <a:ea typeface="Corbel"/>
                <a:cs typeface="Corbel"/>
                <a:sym typeface="Corbel"/>
              </a:rPr>
              <a:t> </a:t>
            </a:r>
            <a:r>
              <a:rPr lang="en" sz="1500">
                <a:solidFill>
                  <a:schemeClr val="dk1"/>
                </a:solidFill>
                <a:latin typeface="Corbel"/>
                <a:ea typeface="Corbel"/>
                <a:cs typeface="Corbel"/>
                <a:sym typeface="Corbel"/>
              </a:rPr>
              <a:t>– Tax-Delinquent </a:t>
            </a:r>
            <a:endParaRPr sz="1100"/>
          </a:p>
        </p:txBody>
      </p:sp>
      <p:sp>
        <p:nvSpPr>
          <p:cNvPr id="379" name="Google Shape;379;p49"/>
          <p:cNvSpPr txBox="1"/>
          <p:nvPr>
            <p:ph type="title"/>
          </p:nvPr>
        </p:nvSpPr>
        <p:spPr>
          <a:xfrm>
            <a:off x="682113" y="982611"/>
            <a:ext cx="3846900" cy="1482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orbel"/>
              <a:buNone/>
            </a:pPr>
            <a:r>
              <a:rPr b="1" lang="en">
                <a:solidFill>
                  <a:schemeClr val="dk1"/>
                </a:solidFill>
              </a:rPr>
              <a:t>Trust for Public Land Map</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3" name="Shape 383"/>
        <p:cNvGrpSpPr/>
        <p:nvPr/>
      </p:nvGrpSpPr>
      <p:grpSpPr>
        <a:xfrm>
          <a:off x="0" y="0"/>
          <a:ext cx="0" cy="0"/>
          <a:chOff x="0" y="0"/>
          <a:chExt cx="0" cy="0"/>
        </a:xfrm>
      </p:grpSpPr>
      <p:pic>
        <p:nvPicPr>
          <p:cNvPr id="384" name="Google Shape;384;p50"/>
          <p:cNvPicPr preferRelativeResize="0"/>
          <p:nvPr/>
        </p:nvPicPr>
        <p:blipFill rotWithShape="1">
          <a:blip r:embed="rId3">
            <a:alphaModFix/>
          </a:blip>
          <a:srcRect b="0" l="0" r="0" t="0"/>
          <a:stretch/>
        </p:blipFill>
        <p:spPr>
          <a:xfrm>
            <a:off x="481832" y="235857"/>
            <a:ext cx="8180338" cy="4671786"/>
          </a:xfrm>
          <a:prstGeom prst="rect">
            <a:avLst/>
          </a:prstGeom>
          <a:noFill/>
          <a:ln>
            <a:noFill/>
          </a:ln>
        </p:spPr>
      </p:pic>
      <p:sp>
        <p:nvSpPr>
          <p:cNvPr id="385" name="Google Shape;385;p50"/>
          <p:cNvSpPr/>
          <p:nvPr/>
        </p:nvSpPr>
        <p:spPr>
          <a:xfrm>
            <a:off x="3906371" y="1351430"/>
            <a:ext cx="597069" cy="437030"/>
          </a:xfrm>
          <a:prstGeom prst="ellipse">
            <a:avLst/>
          </a:prstGeom>
          <a:noFill/>
          <a:ln cap="flat" cmpd="sng" w="38100">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cxnSp>
        <p:nvCxnSpPr>
          <p:cNvPr id="386" name="Google Shape;386;p50"/>
          <p:cNvCxnSpPr/>
          <p:nvPr/>
        </p:nvCxnSpPr>
        <p:spPr>
          <a:xfrm>
            <a:off x="3375212" y="1176618"/>
            <a:ext cx="531160" cy="248771"/>
          </a:xfrm>
          <a:prstGeom prst="straightConnector1">
            <a:avLst/>
          </a:prstGeom>
          <a:noFill/>
          <a:ln cap="flat" cmpd="sng" w="38100">
            <a:solidFill>
              <a:schemeClr val="accent2"/>
            </a:solidFill>
            <a:prstDash val="solid"/>
            <a:round/>
            <a:headEnd len="sm" w="sm"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1"/>
          <p:cNvSpPr txBox="1"/>
          <p:nvPr>
            <p:ph type="title"/>
          </p:nvPr>
        </p:nvSpPr>
        <p:spPr>
          <a:xfrm>
            <a:off x="2533825" y="1727200"/>
            <a:ext cx="63216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5600"/>
              <a:t>Questions</a:t>
            </a:r>
            <a:endParaRPr sz="7500"/>
          </a:p>
        </p:txBody>
      </p:sp>
      <p:sp>
        <p:nvSpPr>
          <p:cNvPr id="392" name="Google Shape;392;p51"/>
          <p:cNvSpPr/>
          <p:nvPr/>
        </p:nvSpPr>
        <p:spPr>
          <a:xfrm>
            <a:off x="315150" y="191325"/>
            <a:ext cx="506400" cy="303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descr="LU Logo.JPG" id="393" name="Google Shape;393;p51"/>
          <p:cNvPicPr preferRelativeResize="0"/>
          <p:nvPr/>
        </p:nvPicPr>
        <p:blipFill rotWithShape="1">
          <a:blip r:embed="rId3">
            <a:alphaModFix/>
          </a:blip>
          <a:srcRect b="0" l="0" r="0" t="0"/>
          <a:stretch/>
        </p:blipFill>
        <p:spPr>
          <a:xfrm>
            <a:off x="514325" y="724262"/>
            <a:ext cx="1281950" cy="961850"/>
          </a:xfrm>
          <a:prstGeom prst="rect">
            <a:avLst/>
          </a:prstGeom>
          <a:noFill/>
          <a:ln>
            <a:noFill/>
          </a:ln>
        </p:spPr>
      </p:pic>
      <p:pic>
        <p:nvPicPr>
          <p:cNvPr id="394" name="Google Shape;394;p51"/>
          <p:cNvPicPr preferRelativeResize="0"/>
          <p:nvPr/>
        </p:nvPicPr>
        <p:blipFill>
          <a:blip r:embed="rId4">
            <a:alphaModFix/>
          </a:blip>
          <a:stretch>
            <a:fillRect/>
          </a:stretch>
        </p:blipFill>
        <p:spPr>
          <a:xfrm>
            <a:off x="172150" y="1727199"/>
            <a:ext cx="1966300" cy="503100"/>
          </a:xfrm>
          <a:prstGeom prst="rect">
            <a:avLst/>
          </a:prstGeom>
          <a:noFill/>
          <a:ln>
            <a:noFill/>
          </a:ln>
        </p:spPr>
      </p:pic>
      <p:pic>
        <p:nvPicPr>
          <p:cNvPr id="395" name="Google Shape;395;p51"/>
          <p:cNvPicPr preferRelativeResize="0"/>
          <p:nvPr/>
        </p:nvPicPr>
        <p:blipFill rotWithShape="1">
          <a:blip r:embed="rId5">
            <a:alphaModFix/>
          </a:blip>
          <a:srcRect b="0" l="0" r="0" t="0"/>
          <a:stretch/>
        </p:blipFill>
        <p:spPr>
          <a:xfrm>
            <a:off x="89974" y="2571752"/>
            <a:ext cx="2351561" cy="235156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2"/>
          <p:cNvSpPr txBox="1"/>
          <p:nvPr>
            <p:ph type="title"/>
          </p:nvPr>
        </p:nvSpPr>
        <p:spPr>
          <a:xfrm>
            <a:off x="2360975" y="337025"/>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Upcoming Calendar</a:t>
            </a:r>
            <a:endParaRPr sz="2400"/>
          </a:p>
        </p:txBody>
      </p:sp>
      <p:sp>
        <p:nvSpPr>
          <p:cNvPr id="401" name="Google Shape;401;p52"/>
          <p:cNvSpPr txBox="1"/>
          <p:nvPr>
            <p:ph idx="1" type="body"/>
          </p:nvPr>
        </p:nvSpPr>
        <p:spPr>
          <a:xfrm>
            <a:off x="2275925" y="1158750"/>
            <a:ext cx="6655200" cy="2826000"/>
          </a:xfrm>
          <a:prstGeom prst="rect">
            <a:avLst/>
          </a:prstGeom>
        </p:spPr>
        <p:txBody>
          <a:bodyPr anchorCtr="0" anchor="t" bIns="91425" lIns="91425" spcFirstLastPara="1" rIns="91425" wrap="square" tIns="91425">
            <a:noAutofit/>
          </a:bodyPr>
          <a:lstStyle/>
          <a:p>
            <a:pPr indent="-384175" lvl="0" marL="457200" rtl="0" algn="l">
              <a:spcBef>
                <a:spcPts val="0"/>
              </a:spcBef>
              <a:spcAft>
                <a:spcPts val="0"/>
              </a:spcAft>
              <a:buSzPts val="2450"/>
              <a:buChar char="★"/>
            </a:pPr>
            <a:r>
              <a:rPr lang="en" sz="2450"/>
              <a:t>12/13-12/14: Cookie Tour - Butler Street &amp; Penn Ave</a:t>
            </a:r>
            <a:endParaRPr sz="2450"/>
          </a:p>
          <a:p>
            <a:pPr indent="-384175" lvl="0" marL="457200" rtl="0" algn="l">
              <a:spcBef>
                <a:spcPts val="0"/>
              </a:spcBef>
              <a:spcAft>
                <a:spcPts val="0"/>
              </a:spcAft>
              <a:buSzPts val="2450"/>
              <a:buChar char="★"/>
            </a:pPr>
            <a:r>
              <a:rPr lang="en" sz="2450"/>
              <a:t>12/13: Cookie Mall - Boys and Girls Club</a:t>
            </a:r>
            <a:endParaRPr sz="2450"/>
          </a:p>
          <a:p>
            <a:pPr indent="-384175" lvl="0" marL="457200" rtl="0" algn="l">
              <a:spcBef>
                <a:spcPts val="0"/>
              </a:spcBef>
              <a:spcAft>
                <a:spcPts val="0"/>
              </a:spcAft>
              <a:buSzPts val="2450"/>
              <a:buChar char="★"/>
            </a:pPr>
            <a:r>
              <a:rPr lang="en" sz="2450"/>
              <a:t>12/14: Final day to apply for Affordable Units at Albion Lawrenceville lottery</a:t>
            </a:r>
            <a:endParaRPr sz="2450"/>
          </a:p>
          <a:p>
            <a:pPr indent="-384175" lvl="0" marL="457200" rtl="0" algn="l">
              <a:spcBef>
                <a:spcPts val="0"/>
              </a:spcBef>
              <a:spcAft>
                <a:spcPts val="0"/>
              </a:spcAft>
              <a:buSzPts val="2450"/>
              <a:buChar char="★"/>
            </a:pPr>
            <a:r>
              <a:rPr lang="en" sz="2450"/>
              <a:t>12/24-1/1: LC and LU Offices Closed 	</a:t>
            </a:r>
            <a:endParaRPr sz="2450"/>
          </a:p>
          <a:p>
            <a:pPr indent="-384175" lvl="0" marL="457200" rtl="0" algn="l">
              <a:spcBef>
                <a:spcPts val="0"/>
              </a:spcBef>
              <a:spcAft>
                <a:spcPts val="0"/>
              </a:spcAft>
              <a:buSzPts val="2450"/>
              <a:buChar char="★"/>
            </a:pPr>
            <a:r>
              <a:rPr lang="en" sz="2450"/>
              <a:t>1/31: Night at the Races - Teamsters Temple</a:t>
            </a:r>
            <a:endParaRPr sz="2450"/>
          </a:p>
          <a:p>
            <a:pPr indent="0" lvl="0" marL="0" rtl="0" algn="l">
              <a:spcBef>
                <a:spcPts val="1600"/>
              </a:spcBef>
              <a:spcAft>
                <a:spcPts val="1600"/>
              </a:spcAft>
              <a:buNone/>
            </a:pPr>
            <a:r>
              <a:t/>
            </a:r>
            <a:endParaRPr sz="1750"/>
          </a:p>
        </p:txBody>
      </p:sp>
      <p:pic>
        <p:nvPicPr>
          <p:cNvPr descr="LU Logo.JPG" id="402" name="Google Shape;402;p52"/>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403" name="Google Shape;403;p52"/>
          <p:cNvPicPr preferRelativeResize="0"/>
          <p:nvPr/>
        </p:nvPicPr>
        <p:blipFill>
          <a:blip r:embed="rId4">
            <a:alphaModFix/>
          </a:blip>
          <a:stretch>
            <a:fillRect/>
          </a:stretch>
        </p:blipFill>
        <p:spPr>
          <a:xfrm>
            <a:off x="172150" y="1727199"/>
            <a:ext cx="1966300" cy="503100"/>
          </a:xfrm>
          <a:prstGeom prst="rect">
            <a:avLst/>
          </a:prstGeom>
          <a:noFill/>
          <a:ln>
            <a:noFill/>
          </a:ln>
        </p:spPr>
      </p:pic>
      <p:sp>
        <p:nvSpPr>
          <p:cNvPr id="404" name="Google Shape;404;p52"/>
          <p:cNvSpPr/>
          <p:nvPr/>
        </p:nvSpPr>
        <p:spPr>
          <a:xfrm>
            <a:off x="315150" y="281375"/>
            <a:ext cx="427800" cy="212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3"/>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Contact Information</a:t>
            </a:r>
            <a:endParaRPr/>
          </a:p>
        </p:txBody>
      </p:sp>
      <p:sp>
        <p:nvSpPr>
          <p:cNvPr id="410" name="Google Shape;410;p53"/>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Lawrenceville United			Lawrenceville Corporation</a:t>
            </a:r>
            <a:endParaRPr/>
          </a:p>
          <a:p>
            <a:pPr indent="0" lvl="0" marL="0" rtl="0" algn="l">
              <a:spcBef>
                <a:spcPts val="1600"/>
              </a:spcBef>
              <a:spcAft>
                <a:spcPts val="0"/>
              </a:spcAft>
              <a:buNone/>
            </a:pPr>
            <a:r>
              <a:rPr lang="en"/>
              <a:t>412-802-7220				412-621-1616</a:t>
            </a:r>
            <a:endParaRPr/>
          </a:p>
          <a:p>
            <a:pPr indent="0" lvl="0" marL="0" rtl="0" algn="l">
              <a:spcBef>
                <a:spcPts val="1600"/>
              </a:spcBef>
              <a:spcAft>
                <a:spcPts val="0"/>
              </a:spcAft>
              <a:buNone/>
            </a:pPr>
            <a:r>
              <a:rPr lang="en" u="sng">
                <a:solidFill>
                  <a:schemeClr val="hlink"/>
                </a:solidFill>
                <a:hlinkClick r:id="rId3"/>
              </a:rPr>
              <a:t>info@LUnited.org</a:t>
            </a:r>
            <a:r>
              <a:rPr lang="en"/>
              <a:t>			          </a:t>
            </a:r>
            <a:r>
              <a:rPr lang="en" u="sng">
                <a:solidFill>
                  <a:schemeClr val="hlink"/>
                </a:solidFill>
                <a:hlinkClick r:id="rId4"/>
              </a:rPr>
              <a:t>info@lawrencevillecorp.com</a:t>
            </a:r>
            <a:endParaRPr/>
          </a:p>
          <a:p>
            <a:pPr indent="0" lvl="0" marL="0" rtl="0" algn="l">
              <a:spcBef>
                <a:spcPts val="1600"/>
              </a:spcBef>
              <a:spcAft>
                <a:spcPts val="0"/>
              </a:spcAft>
              <a:buNone/>
            </a:pPr>
            <a:r>
              <a:rPr lang="en" u="sng">
                <a:solidFill>
                  <a:schemeClr val="hlink"/>
                </a:solidFill>
                <a:hlinkClick r:id="rId5"/>
              </a:rPr>
              <a:t>www.lunited.org</a:t>
            </a:r>
            <a:r>
              <a:rPr lang="en"/>
              <a:t>				</a:t>
            </a:r>
            <a:r>
              <a:rPr lang="en" u="sng">
                <a:solidFill>
                  <a:schemeClr val="hlink"/>
                </a:solidFill>
                <a:hlinkClick r:id="rId6"/>
              </a:rPr>
              <a:t>www.lvpgh.com</a:t>
            </a:r>
            <a:r>
              <a:rPr lang="en"/>
              <a:t>	</a:t>
            </a:r>
            <a:endParaRPr/>
          </a:p>
          <a:p>
            <a:pPr indent="0" lvl="0" marL="0" rtl="0" algn="l">
              <a:spcBef>
                <a:spcPts val="1600"/>
              </a:spcBef>
              <a:spcAft>
                <a:spcPts val="1600"/>
              </a:spcAft>
              <a:buNone/>
            </a:pPr>
            <a:r>
              <a:rPr lang="en"/>
              <a:t>@lvilleunited					@lvpgh</a:t>
            </a:r>
            <a:r>
              <a:rPr lang="en"/>
              <a:t>			</a:t>
            </a:r>
            <a:endParaRPr/>
          </a:p>
        </p:txBody>
      </p:sp>
      <p:pic>
        <p:nvPicPr>
          <p:cNvPr descr="LU Logo.JPG" id="411" name="Google Shape;411;p53"/>
          <p:cNvPicPr preferRelativeResize="0"/>
          <p:nvPr/>
        </p:nvPicPr>
        <p:blipFill rotWithShape="1">
          <a:blip r:embed="rId7">
            <a:alphaModFix/>
          </a:blip>
          <a:srcRect b="0" l="0" r="0" t="0"/>
          <a:stretch/>
        </p:blipFill>
        <p:spPr>
          <a:xfrm>
            <a:off x="395024" y="494176"/>
            <a:ext cx="1339726" cy="1005200"/>
          </a:xfrm>
          <a:prstGeom prst="rect">
            <a:avLst/>
          </a:prstGeom>
          <a:noFill/>
          <a:ln>
            <a:noFill/>
          </a:ln>
        </p:spPr>
      </p:pic>
      <p:pic>
        <p:nvPicPr>
          <p:cNvPr id="412" name="Google Shape;412;p53"/>
          <p:cNvPicPr preferRelativeResize="0"/>
          <p:nvPr/>
        </p:nvPicPr>
        <p:blipFill>
          <a:blip r:embed="rId8">
            <a:alphaModFix/>
          </a:blip>
          <a:stretch>
            <a:fillRect/>
          </a:stretch>
        </p:blipFill>
        <p:spPr>
          <a:xfrm>
            <a:off x="172150" y="1727199"/>
            <a:ext cx="1966300" cy="503100"/>
          </a:xfrm>
          <a:prstGeom prst="rect">
            <a:avLst/>
          </a:prstGeom>
          <a:noFill/>
          <a:ln>
            <a:noFill/>
          </a:ln>
        </p:spPr>
      </p:pic>
      <p:sp>
        <p:nvSpPr>
          <p:cNvPr id="413" name="Google Shape;413;p53"/>
          <p:cNvSpPr txBox="1"/>
          <p:nvPr/>
        </p:nvSpPr>
        <p:spPr>
          <a:xfrm>
            <a:off x="2482475" y="4178975"/>
            <a:ext cx="5367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solidFill>
                  <a:schemeClr val="dk2"/>
                </a:solidFill>
                <a:latin typeface="Lato"/>
                <a:ea typeface="Lato"/>
                <a:cs typeface="Lato"/>
                <a:sym typeface="Lato"/>
              </a:rPr>
              <a:t>If you joined online, please </a:t>
            </a:r>
            <a:r>
              <a:rPr i="1" lang="en" sz="1800">
                <a:solidFill>
                  <a:schemeClr val="dk2"/>
                </a:solidFill>
                <a:latin typeface="Lato"/>
                <a:ea typeface="Lato"/>
                <a:cs typeface="Lato"/>
                <a:sym typeface="Lato"/>
              </a:rPr>
              <a:t>sign in </a:t>
            </a:r>
            <a:r>
              <a:rPr i="1" lang="en" sz="1800">
                <a:solidFill>
                  <a:srgbClr val="0000FF"/>
                </a:solidFill>
                <a:latin typeface="Lato"/>
                <a:ea typeface="Lato"/>
                <a:cs typeface="Lato"/>
                <a:sym typeface="Lato"/>
              </a:rPr>
              <a:t>bit.ly/LUSignIn </a:t>
            </a:r>
            <a:endParaRPr/>
          </a:p>
        </p:txBody>
      </p:sp>
      <p:sp>
        <p:nvSpPr>
          <p:cNvPr id="414" name="Google Shape;414;p53"/>
          <p:cNvSpPr/>
          <p:nvPr/>
        </p:nvSpPr>
        <p:spPr>
          <a:xfrm>
            <a:off x="348900" y="258875"/>
            <a:ext cx="450300" cy="235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8"/>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Accessibility</a:t>
            </a:r>
            <a:endParaRPr/>
          </a:p>
        </p:txBody>
      </p:sp>
      <p:sp>
        <p:nvSpPr>
          <p:cNvPr id="176" name="Google Shape;176;p28"/>
          <p:cNvSpPr txBox="1"/>
          <p:nvPr>
            <p:ph idx="1" type="body"/>
          </p:nvPr>
        </p:nvSpPr>
        <p:spPr>
          <a:xfrm>
            <a:off x="2400262" y="1211351"/>
            <a:ext cx="6321600" cy="3002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LU and LC are committed to making these meetings accessible</a:t>
            </a:r>
            <a:endParaRPr/>
          </a:p>
          <a:p>
            <a:pPr indent="-342900" lvl="0" marL="457200" rtl="0" algn="l">
              <a:spcBef>
                <a:spcPts val="0"/>
              </a:spcBef>
              <a:spcAft>
                <a:spcPts val="0"/>
              </a:spcAft>
              <a:buSzPts val="1800"/>
              <a:buChar char="●"/>
            </a:pPr>
            <a:r>
              <a:rPr lang="en"/>
              <a:t>Let us know about any accommodations you need to fully participate</a:t>
            </a:r>
            <a:endParaRPr/>
          </a:p>
          <a:p>
            <a:pPr indent="-342900" lvl="0" marL="457200" rtl="0" algn="l">
              <a:spcBef>
                <a:spcPts val="0"/>
              </a:spcBef>
              <a:spcAft>
                <a:spcPts val="0"/>
              </a:spcAft>
              <a:buSzPts val="1800"/>
              <a:buChar char="●"/>
            </a:pPr>
            <a:r>
              <a:rPr lang="en"/>
              <a:t>If joining by Facebook Live, drop comments/questions in the chat</a:t>
            </a:r>
            <a:endParaRPr/>
          </a:p>
        </p:txBody>
      </p:sp>
      <p:pic>
        <p:nvPicPr>
          <p:cNvPr descr="LU Logo.JPG" id="177" name="Google Shape;177;p28"/>
          <p:cNvPicPr preferRelativeResize="0"/>
          <p:nvPr/>
        </p:nvPicPr>
        <p:blipFill rotWithShape="1">
          <a:blip r:embed="rId3">
            <a:alphaModFix/>
          </a:blip>
          <a:srcRect b="0" l="0" r="0" t="0"/>
          <a:stretch/>
        </p:blipFill>
        <p:spPr>
          <a:xfrm>
            <a:off x="514325" y="724262"/>
            <a:ext cx="1281950" cy="961850"/>
          </a:xfrm>
          <a:prstGeom prst="rect">
            <a:avLst/>
          </a:prstGeom>
          <a:noFill/>
          <a:ln>
            <a:noFill/>
          </a:ln>
        </p:spPr>
      </p:pic>
      <p:pic>
        <p:nvPicPr>
          <p:cNvPr id="178" name="Google Shape;178;p28"/>
          <p:cNvPicPr preferRelativeResize="0"/>
          <p:nvPr/>
        </p:nvPicPr>
        <p:blipFill>
          <a:blip r:embed="rId4">
            <a:alphaModFix/>
          </a:blip>
          <a:stretch>
            <a:fillRect/>
          </a:stretch>
        </p:blipFill>
        <p:spPr>
          <a:xfrm>
            <a:off x="172150" y="1727199"/>
            <a:ext cx="1966300" cy="503100"/>
          </a:xfrm>
          <a:prstGeom prst="rect">
            <a:avLst/>
          </a:prstGeom>
          <a:noFill/>
          <a:ln>
            <a:noFill/>
          </a:ln>
        </p:spPr>
      </p:pic>
      <p:sp>
        <p:nvSpPr>
          <p:cNvPr id="179" name="Google Shape;179;p28"/>
          <p:cNvSpPr/>
          <p:nvPr/>
        </p:nvSpPr>
        <p:spPr>
          <a:xfrm>
            <a:off x="326400" y="180075"/>
            <a:ext cx="697800" cy="503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9"/>
          <p:cNvSpPr/>
          <p:nvPr/>
        </p:nvSpPr>
        <p:spPr>
          <a:xfrm>
            <a:off x="-47700" y="288375"/>
            <a:ext cx="3962100" cy="5541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9"/>
          <p:cNvSpPr txBox="1"/>
          <p:nvPr/>
        </p:nvSpPr>
        <p:spPr>
          <a:xfrm>
            <a:off x="40625" y="288350"/>
            <a:ext cx="3873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FFFFF"/>
                </a:solidFill>
                <a:latin typeface="Helvetica Neue"/>
                <a:ea typeface="Helvetica Neue"/>
                <a:cs typeface="Helvetica Neue"/>
                <a:sym typeface="Helvetica Neue"/>
              </a:rPr>
              <a:t>Community Agreements</a:t>
            </a:r>
            <a:endParaRPr b="1" sz="2400">
              <a:solidFill>
                <a:srgbClr val="FFFFFF"/>
              </a:solidFill>
              <a:latin typeface="Helvetica Neue"/>
              <a:ea typeface="Helvetica Neue"/>
              <a:cs typeface="Helvetica Neue"/>
              <a:sym typeface="Helvetica Neue"/>
            </a:endParaRPr>
          </a:p>
        </p:txBody>
      </p:sp>
      <p:sp>
        <p:nvSpPr>
          <p:cNvPr id="186" name="Google Shape;186;p29"/>
          <p:cNvSpPr txBox="1"/>
          <p:nvPr/>
        </p:nvSpPr>
        <p:spPr>
          <a:xfrm>
            <a:off x="497825" y="1266625"/>
            <a:ext cx="35901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 sz="1800">
                <a:solidFill>
                  <a:srgbClr val="073763"/>
                </a:solidFill>
                <a:latin typeface="Helvetica Neue"/>
                <a:ea typeface="Helvetica Neue"/>
                <a:cs typeface="Helvetica Neue"/>
                <a:sym typeface="Helvetica Neue"/>
              </a:rPr>
              <a:t>Be neighborly.</a:t>
            </a:r>
            <a:endParaRPr sz="1800">
              <a:solidFill>
                <a:srgbClr val="073763"/>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1800">
              <a:solidFill>
                <a:srgbClr val="073763"/>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073763"/>
              </a:buClr>
              <a:buSzPts val="1800"/>
              <a:buFont typeface="Helvetica Neue"/>
              <a:buChar char="-"/>
            </a:pPr>
            <a:r>
              <a:rPr lang="en" sz="1800">
                <a:solidFill>
                  <a:srgbClr val="073763"/>
                </a:solidFill>
                <a:latin typeface="Helvetica Neue"/>
                <a:ea typeface="Helvetica Neue"/>
                <a:cs typeface="Helvetica Neue"/>
                <a:sym typeface="Helvetica Neue"/>
              </a:rPr>
              <a:t>Be respectful of all participants &amp; hosts</a:t>
            </a:r>
            <a:endParaRPr sz="1800">
              <a:solidFill>
                <a:srgbClr val="073763"/>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073763"/>
              </a:buClr>
              <a:buSzPts val="1800"/>
              <a:buFont typeface="Helvetica Neue"/>
              <a:buChar char="-"/>
            </a:pPr>
            <a:r>
              <a:rPr lang="en" sz="1800">
                <a:solidFill>
                  <a:srgbClr val="073763"/>
                </a:solidFill>
                <a:latin typeface="Helvetica Neue"/>
                <a:ea typeface="Helvetica Neue"/>
                <a:cs typeface="Helvetica Neue"/>
                <a:sym typeface="Helvetica Neue"/>
              </a:rPr>
              <a:t>Don’t denigrate groups of people</a:t>
            </a:r>
            <a:endParaRPr sz="1800">
              <a:solidFill>
                <a:srgbClr val="073763"/>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073763"/>
              </a:buClr>
              <a:buSzPts val="1800"/>
              <a:buFont typeface="Helvetica Neue"/>
              <a:buChar char="-"/>
            </a:pPr>
            <a:r>
              <a:rPr lang="en" sz="1800">
                <a:solidFill>
                  <a:srgbClr val="073763"/>
                </a:solidFill>
                <a:latin typeface="Helvetica Neue"/>
                <a:ea typeface="Helvetica Neue"/>
                <a:cs typeface="Helvetica Neue"/>
                <a:sym typeface="Helvetica Neue"/>
              </a:rPr>
              <a:t>Give space for all to participate</a:t>
            </a:r>
            <a:endParaRPr sz="1800">
              <a:solidFill>
                <a:srgbClr val="073763"/>
              </a:solidFill>
              <a:latin typeface="Helvetica Neue"/>
              <a:ea typeface="Helvetica Neue"/>
              <a:cs typeface="Helvetica Neue"/>
              <a:sym typeface="Helvetica Neue"/>
            </a:endParaRPr>
          </a:p>
        </p:txBody>
      </p:sp>
      <p:pic>
        <p:nvPicPr>
          <p:cNvPr id="187" name="Google Shape;187;p29"/>
          <p:cNvPicPr preferRelativeResize="0"/>
          <p:nvPr/>
        </p:nvPicPr>
        <p:blipFill>
          <a:blip r:embed="rId3">
            <a:alphaModFix/>
          </a:blip>
          <a:stretch>
            <a:fillRect/>
          </a:stretch>
        </p:blipFill>
        <p:spPr>
          <a:xfrm>
            <a:off x="4649673" y="381159"/>
            <a:ext cx="3174025" cy="4381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0"/>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Lawrenceville Corporation</a:t>
            </a:r>
            <a:endParaRPr/>
          </a:p>
        </p:txBody>
      </p:sp>
      <p:sp>
        <p:nvSpPr>
          <p:cNvPr id="193" name="Google Shape;193;p30"/>
          <p:cNvSpPr txBox="1"/>
          <p:nvPr>
            <p:ph idx="1" type="body"/>
          </p:nvPr>
        </p:nvSpPr>
        <p:spPr>
          <a:xfrm>
            <a:off x="2400250" y="1145200"/>
            <a:ext cx="6321600" cy="334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History: </a:t>
            </a:r>
            <a:r>
              <a:rPr lang="en">
                <a:latin typeface="Arial"/>
                <a:ea typeface="Arial"/>
                <a:cs typeface="Arial"/>
                <a:sym typeface="Arial"/>
              </a:rPr>
              <a:t>F</a:t>
            </a:r>
            <a:r>
              <a:rPr lang="en">
                <a:highlight>
                  <a:schemeClr val="lt1"/>
                </a:highlight>
                <a:latin typeface="Arial"/>
                <a:ea typeface="Arial"/>
                <a:cs typeface="Arial"/>
                <a:sym typeface="Arial"/>
              </a:rPr>
              <a:t>ormed in January 2000 as a merger of the Lawrenceville Development Corporation (LDC) and the Lawrenceville Business Association (LBA). </a:t>
            </a:r>
            <a:endParaRPr>
              <a:highlight>
                <a:schemeClr val="lt1"/>
              </a:highlight>
              <a:latin typeface="Arial"/>
              <a:ea typeface="Arial"/>
              <a:cs typeface="Arial"/>
              <a:sym typeface="Arial"/>
            </a:endParaRPr>
          </a:p>
          <a:p>
            <a:pPr indent="-317500" lvl="1" marL="914400" rtl="0" algn="l">
              <a:spcBef>
                <a:spcPts val="1000"/>
              </a:spcBef>
              <a:spcAft>
                <a:spcPts val="0"/>
              </a:spcAft>
              <a:buSzPts val="1400"/>
              <a:buFont typeface="Arial"/>
              <a:buChar char="○"/>
            </a:pPr>
            <a:r>
              <a:rPr lang="en">
                <a:highlight>
                  <a:schemeClr val="lt1"/>
                </a:highlight>
                <a:latin typeface="Arial"/>
                <a:ea typeface="Arial"/>
                <a:cs typeface="Arial"/>
                <a:sym typeface="Arial"/>
              </a:rPr>
              <a:t>Initial focus on blight in the neighborhood, development, artists and creatives (16.62 Design Zone)</a:t>
            </a:r>
            <a:endParaRPr>
              <a:highlight>
                <a:schemeClr val="lt1"/>
              </a:highlight>
              <a:latin typeface="Arial"/>
              <a:ea typeface="Arial"/>
              <a:cs typeface="Arial"/>
              <a:sym typeface="Arial"/>
            </a:endParaRPr>
          </a:p>
          <a:p>
            <a:pPr indent="-342900" lvl="0" marL="457200" rtl="0" algn="l">
              <a:spcBef>
                <a:spcPts val="1000"/>
              </a:spcBef>
              <a:spcAft>
                <a:spcPts val="0"/>
              </a:spcAft>
              <a:buSzPts val="1800"/>
              <a:buChar char="●"/>
            </a:pPr>
            <a:r>
              <a:rPr lang="en"/>
              <a:t>Mission: Driven by the Lawrenceville community, the Lawrenceville Corporation acts as the catalyst and conduit for responsible and sustainable growth.</a:t>
            </a:r>
            <a:endParaRPr/>
          </a:p>
          <a:p>
            <a:pPr indent="-342900" lvl="0" marL="457200" rtl="0" algn="l">
              <a:spcBef>
                <a:spcPts val="1000"/>
              </a:spcBef>
              <a:spcAft>
                <a:spcPts val="1000"/>
              </a:spcAft>
              <a:buSzPts val="1800"/>
              <a:buChar char="●"/>
            </a:pPr>
            <a:r>
              <a:rPr lang="en"/>
              <a:t>Board: Mostly comprised of residents, property owners, and business owners and elected by our membership </a:t>
            </a:r>
            <a:endParaRPr/>
          </a:p>
        </p:txBody>
      </p:sp>
      <p:pic>
        <p:nvPicPr>
          <p:cNvPr id="194" name="Google Shape;194;p30"/>
          <p:cNvPicPr preferRelativeResize="0"/>
          <p:nvPr/>
        </p:nvPicPr>
        <p:blipFill>
          <a:blip r:embed="rId3">
            <a:alphaModFix/>
          </a:blip>
          <a:stretch>
            <a:fillRect/>
          </a:stretch>
        </p:blipFill>
        <p:spPr>
          <a:xfrm>
            <a:off x="127850" y="642099"/>
            <a:ext cx="1966300" cy="503100"/>
          </a:xfrm>
          <a:prstGeom prst="rect">
            <a:avLst/>
          </a:prstGeom>
          <a:noFill/>
          <a:ln>
            <a:noFill/>
          </a:ln>
        </p:spPr>
      </p:pic>
      <p:pic>
        <p:nvPicPr>
          <p:cNvPr id="195" name="Google Shape;195;p30"/>
          <p:cNvPicPr preferRelativeResize="0"/>
          <p:nvPr/>
        </p:nvPicPr>
        <p:blipFill>
          <a:blip r:embed="rId4">
            <a:alphaModFix/>
          </a:blip>
          <a:stretch>
            <a:fillRect/>
          </a:stretch>
        </p:blipFill>
        <p:spPr>
          <a:xfrm>
            <a:off x="0" y="1402225"/>
            <a:ext cx="2301051" cy="1725777"/>
          </a:xfrm>
          <a:prstGeom prst="rect">
            <a:avLst/>
          </a:prstGeom>
          <a:noFill/>
          <a:ln>
            <a:noFill/>
          </a:ln>
        </p:spPr>
      </p:pic>
      <p:pic>
        <p:nvPicPr>
          <p:cNvPr id="196" name="Google Shape;196;p30"/>
          <p:cNvPicPr preferRelativeResize="0"/>
          <p:nvPr/>
        </p:nvPicPr>
        <p:blipFill>
          <a:blip r:embed="rId5">
            <a:alphaModFix/>
          </a:blip>
          <a:stretch>
            <a:fillRect/>
          </a:stretch>
        </p:blipFill>
        <p:spPr>
          <a:xfrm>
            <a:off x="512798" y="3385025"/>
            <a:ext cx="1275440" cy="1650601"/>
          </a:xfrm>
          <a:prstGeom prst="rect">
            <a:avLst/>
          </a:prstGeom>
          <a:noFill/>
          <a:ln>
            <a:noFill/>
          </a:ln>
        </p:spPr>
      </p:pic>
      <p:sp>
        <p:nvSpPr>
          <p:cNvPr id="197" name="Google Shape;197;p30"/>
          <p:cNvSpPr/>
          <p:nvPr/>
        </p:nvSpPr>
        <p:spPr>
          <a:xfrm>
            <a:off x="281375" y="225100"/>
            <a:ext cx="686700" cy="35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1"/>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Lawrenceville United</a:t>
            </a:r>
            <a:endParaRPr/>
          </a:p>
        </p:txBody>
      </p:sp>
      <p:sp>
        <p:nvSpPr>
          <p:cNvPr id="203" name="Google Shape;203;p31"/>
          <p:cNvSpPr txBox="1"/>
          <p:nvPr>
            <p:ph idx="1" type="body"/>
          </p:nvPr>
        </p:nvSpPr>
        <p:spPr>
          <a:xfrm>
            <a:off x="2400250" y="1149325"/>
            <a:ext cx="6321600" cy="3341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Mission: to improve and protect quality of life for</a:t>
            </a:r>
            <a:endParaRPr sz="1700"/>
          </a:p>
          <a:p>
            <a:pPr indent="0" lvl="0" marL="457200" rtl="0" algn="l">
              <a:spcBef>
                <a:spcPts val="1000"/>
              </a:spcBef>
              <a:spcAft>
                <a:spcPts val="0"/>
              </a:spcAft>
              <a:buNone/>
            </a:pPr>
            <a:r>
              <a:rPr lang="en" sz="1700"/>
              <a:t>all Lawrenceville residents</a:t>
            </a:r>
            <a:endParaRPr sz="1700"/>
          </a:p>
          <a:p>
            <a:pPr indent="-336550" lvl="0" marL="457200" rtl="0" algn="l">
              <a:spcBef>
                <a:spcPts val="1000"/>
              </a:spcBef>
              <a:spcAft>
                <a:spcPts val="0"/>
              </a:spcAft>
              <a:buSzPts val="1700"/>
              <a:buChar char="●"/>
            </a:pPr>
            <a:r>
              <a:rPr lang="en" sz="1700"/>
              <a:t>Membership of over 950 residents</a:t>
            </a:r>
            <a:endParaRPr sz="1700"/>
          </a:p>
          <a:p>
            <a:pPr indent="-336550" lvl="0" marL="457200" rtl="0" algn="l">
              <a:spcBef>
                <a:spcPts val="1000"/>
              </a:spcBef>
              <a:spcAft>
                <a:spcPts val="0"/>
              </a:spcAft>
              <a:buSzPts val="1700"/>
              <a:buChar char="●"/>
            </a:pPr>
            <a:r>
              <a:rPr lang="en" sz="1700"/>
              <a:t>Board comprised of all residents: elected by our membership</a:t>
            </a:r>
            <a:endParaRPr sz="1700"/>
          </a:p>
          <a:p>
            <a:pPr indent="-336550" lvl="0" marL="457200" rtl="0" algn="l">
              <a:spcBef>
                <a:spcPts val="1000"/>
              </a:spcBef>
              <a:spcAft>
                <a:spcPts val="1000"/>
              </a:spcAft>
              <a:buSzPts val="1700"/>
              <a:buChar char="●"/>
            </a:pPr>
            <a:r>
              <a:rPr lang="en" sz="1700"/>
              <a:t>Programs: Lawrenceville Farmers Market, supporting older adults, free food distributions, cleaning &amp; greening, direct support &amp; case management, advocacy, and more. </a:t>
            </a:r>
            <a:endParaRPr/>
          </a:p>
        </p:txBody>
      </p:sp>
      <p:pic>
        <p:nvPicPr>
          <p:cNvPr descr="LU Logo.JPG" id="204" name="Google Shape;204;p31"/>
          <p:cNvPicPr preferRelativeResize="0"/>
          <p:nvPr/>
        </p:nvPicPr>
        <p:blipFill rotWithShape="1">
          <a:blip r:embed="rId3">
            <a:alphaModFix/>
          </a:blip>
          <a:srcRect b="0" l="0" r="0" t="0"/>
          <a:stretch/>
        </p:blipFill>
        <p:spPr>
          <a:xfrm>
            <a:off x="395024" y="494176"/>
            <a:ext cx="1339726" cy="1005200"/>
          </a:xfrm>
          <a:prstGeom prst="rect">
            <a:avLst/>
          </a:prstGeom>
          <a:noFill/>
          <a:ln>
            <a:noFill/>
          </a:ln>
        </p:spPr>
      </p:pic>
      <p:pic>
        <p:nvPicPr>
          <p:cNvPr id="205" name="Google Shape;205;p31"/>
          <p:cNvPicPr preferRelativeResize="0"/>
          <p:nvPr/>
        </p:nvPicPr>
        <p:blipFill>
          <a:blip r:embed="rId4">
            <a:alphaModFix/>
          </a:blip>
          <a:stretch>
            <a:fillRect/>
          </a:stretch>
        </p:blipFill>
        <p:spPr>
          <a:xfrm>
            <a:off x="130304" y="1499375"/>
            <a:ext cx="2029271" cy="1523923"/>
          </a:xfrm>
          <a:prstGeom prst="rect">
            <a:avLst/>
          </a:prstGeom>
          <a:noFill/>
          <a:ln>
            <a:noFill/>
          </a:ln>
        </p:spPr>
      </p:pic>
      <p:pic>
        <p:nvPicPr>
          <p:cNvPr id="206" name="Google Shape;206;p31"/>
          <p:cNvPicPr preferRelativeResize="0"/>
          <p:nvPr/>
        </p:nvPicPr>
        <p:blipFill>
          <a:blip r:embed="rId5">
            <a:alphaModFix/>
          </a:blip>
          <a:stretch>
            <a:fillRect/>
          </a:stretch>
        </p:blipFill>
        <p:spPr>
          <a:xfrm>
            <a:off x="7606575" y="575950"/>
            <a:ext cx="1537426" cy="1576951"/>
          </a:xfrm>
          <a:prstGeom prst="rect">
            <a:avLst/>
          </a:prstGeom>
          <a:noFill/>
          <a:ln>
            <a:noFill/>
          </a:ln>
        </p:spPr>
      </p:pic>
      <p:sp>
        <p:nvSpPr>
          <p:cNvPr id="207" name="Google Shape;207;p31"/>
          <p:cNvSpPr/>
          <p:nvPr/>
        </p:nvSpPr>
        <p:spPr>
          <a:xfrm>
            <a:off x="337650" y="303875"/>
            <a:ext cx="427800" cy="190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208" name="Google Shape;208;p31" title="fooddistrochris.jpg"/>
          <p:cNvPicPr preferRelativeResize="0"/>
          <p:nvPr/>
        </p:nvPicPr>
        <p:blipFill>
          <a:blip r:embed="rId6">
            <a:alphaModFix/>
          </a:blip>
          <a:stretch>
            <a:fillRect/>
          </a:stretch>
        </p:blipFill>
        <p:spPr>
          <a:xfrm>
            <a:off x="97725" y="3254748"/>
            <a:ext cx="2094426" cy="165955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2"/>
          <p:cNvSpPr/>
          <p:nvPr/>
        </p:nvSpPr>
        <p:spPr>
          <a:xfrm>
            <a:off x="337650" y="303875"/>
            <a:ext cx="427800" cy="190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214" name="Google Shape;214;p32" title="shan-blue.png"/>
          <p:cNvPicPr preferRelativeResize="0"/>
          <p:nvPr/>
        </p:nvPicPr>
        <p:blipFill>
          <a:blip r:embed="rId3">
            <a:alphaModFix/>
          </a:blip>
          <a:stretch>
            <a:fillRect/>
          </a:stretch>
        </p:blipFill>
        <p:spPr>
          <a:xfrm>
            <a:off x="2985225" y="730550"/>
            <a:ext cx="5343525" cy="3571875"/>
          </a:xfrm>
          <a:prstGeom prst="rect">
            <a:avLst/>
          </a:prstGeom>
          <a:noFill/>
          <a:ln>
            <a:noFill/>
          </a:ln>
        </p:spPr>
      </p:pic>
      <p:pic>
        <p:nvPicPr>
          <p:cNvPr id="215" name="Google Shape;215;p32" title="Screenshot 2025-12-03 at 10.52.00 AM.png"/>
          <p:cNvPicPr preferRelativeResize="0"/>
          <p:nvPr/>
        </p:nvPicPr>
        <p:blipFill>
          <a:blip r:embed="rId4">
            <a:alphaModFix/>
          </a:blip>
          <a:stretch>
            <a:fillRect/>
          </a:stretch>
        </p:blipFill>
        <p:spPr>
          <a:xfrm>
            <a:off x="152400" y="646475"/>
            <a:ext cx="2680425" cy="2107218"/>
          </a:xfrm>
          <a:prstGeom prst="rect">
            <a:avLst/>
          </a:prstGeom>
          <a:noFill/>
          <a:ln>
            <a:noFill/>
          </a:ln>
        </p:spPr>
      </p:pic>
      <p:pic>
        <p:nvPicPr>
          <p:cNvPr id="216" name="Google Shape;216;p32" title="Screenshot 2025-12-03 at 10.52.38 AM.png"/>
          <p:cNvPicPr preferRelativeResize="0"/>
          <p:nvPr/>
        </p:nvPicPr>
        <p:blipFill>
          <a:blip r:embed="rId5">
            <a:alphaModFix/>
          </a:blip>
          <a:stretch>
            <a:fillRect/>
          </a:stretch>
        </p:blipFill>
        <p:spPr>
          <a:xfrm>
            <a:off x="263475" y="2906100"/>
            <a:ext cx="2271600" cy="1683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21" name="Shape 221"/>
        <p:cNvGrpSpPr/>
        <p:nvPr/>
      </p:nvGrpSpPr>
      <p:grpSpPr>
        <a:xfrm>
          <a:off x="0" y="0"/>
          <a:ext cx="0" cy="0"/>
          <a:chOff x="0" y="0"/>
          <a:chExt cx="0" cy="0"/>
        </a:xfrm>
      </p:grpSpPr>
      <p:sp>
        <p:nvSpPr>
          <p:cNvPr id="222" name="Google Shape;222;p33"/>
          <p:cNvSpPr/>
          <p:nvPr/>
        </p:nvSpPr>
        <p:spPr>
          <a:xfrm>
            <a:off x="173355" y="182880"/>
            <a:ext cx="8791575" cy="4783454"/>
          </a:xfrm>
          <a:prstGeom prst="rect">
            <a:avLst/>
          </a:prstGeom>
          <a:solidFill>
            <a:schemeClr val="lt1"/>
          </a:solidFill>
          <a:ln cap="flat" cmpd="sng" w="12700">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3" name="Google Shape;223;p33"/>
          <p:cNvSpPr/>
          <p:nvPr/>
        </p:nvSpPr>
        <p:spPr>
          <a:xfrm>
            <a:off x="3477006" y="185165"/>
            <a:ext cx="5486018" cy="4783454"/>
          </a:xfrm>
          <a:prstGeom prst="rect">
            <a:avLst/>
          </a:prstGeom>
          <a:solidFill>
            <a:srgbClr val="A6B727"/>
          </a:solidFill>
          <a:ln cap="flat" cmpd="sng" w="12700">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cxnSp>
        <p:nvCxnSpPr>
          <p:cNvPr id="224" name="Google Shape;224;p33"/>
          <p:cNvCxnSpPr/>
          <p:nvPr/>
        </p:nvCxnSpPr>
        <p:spPr>
          <a:xfrm>
            <a:off x="4225382" y="3004463"/>
            <a:ext cx="3989265" cy="0"/>
          </a:xfrm>
          <a:prstGeom prst="straightConnector1">
            <a:avLst/>
          </a:prstGeom>
          <a:noFill/>
          <a:ln cap="flat" cmpd="sng" w="10000">
            <a:solidFill>
              <a:srgbClr val="FFFFFF"/>
            </a:solidFill>
            <a:prstDash val="solid"/>
            <a:round/>
            <a:headEnd len="sm" w="sm" type="none"/>
            <a:tailEnd len="sm" w="sm" type="none"/>
          </a:ln>
        </p:spPr>
      </p:cxnSp>
      <p:sp>
        <p:nvSpPr>
          <p:cNvPr id="225" name="Google Shape;225;p33"/>
          <p:cNvSpPr/>
          <p:nvPr/>
        </p:nvSpPr>
        <p:spPr>
          <a:xfrm>
            <a:off x="171450" y="185166"/>
            <a:ext cx="8793480" cy="4783454"/>
          </a:xfrm>
          <a:prstGeom prst="rect">
            <a:avLst/>
          </a:prstGeom>
          <a:noFill/>
          <a:ln cap="flat" cmpd="sng" w="12700">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6" name="Google Shape;226;p33"/>
          <p:cNvSpPr txBox="1"/>
          <p:nvPr>
            <p:ph type="ctrTitle"/>
          </p:nvPr>
        </p:nvSpPr>
        <p:spPr>
          <a:xfrm>
            <a:off x="3962665" y="670049"/>
            <a:ext cx="4514701" cy="2390406"/>
          </a:xfrm>
          <a:prstGeom prst="rect">
            <a:avLst/>
          </a:prstGeom>
          <a:noFill/>
          <a:ln>
            <a:noFill/>
          </a:ln>
        </p:spPr>
        <p:txBody>
          <a:bodyPr anchorCtr="0" anchor="b" bIns="34275" lIns="68575" spcFirstLastPara="1" rIns="68575" wrap="square" tIns="34275">
            <a:normAutofit/>
          </a:bodyPr>
          <a:lstStyle/>
          <a:p>
            <a:pPr indent="0" lvl="0" marL="0" rtl="0" algn="ctr">
              <a:lnSpc>
                <a:spcPct val="85000"/>
              </a:lnSpc>
              <a:spcBef>
                <a:spcPts val="0"/>
              </a:spcBef>
              <a:spcAft>
                <a:spcPts val="0"/>
              </a:spcAft>
              <a:buClr>
                <a:srgbClr val="FFFFFF"/>
              </a:buClr>
              <a:buSzPts val="5000"/>
              <a:buFont typeface="Corbel"/>
              <a:buNone/>
            </a:pPr>
            <a:r>
              <a:rPr lang="en" sz="5000" cap="none"/>
              <a:t>Planning Pittsburgh's Greenways</a:t>
            </a:r>
            <a:endParaRPr b="1" i="0" sz="5000" u="none" cap="none" strike="noStrike"/>
          </a:p>
        </p:txBody>
      </p:sp>
      <p:sp>
        <p:nvSpPr>
          <p:cNvPr id="227" name="Google Shape;227;p33"/>
          <p:cNvSpPr txBox="1"/>
          <p:nvPr>
            <p:ph idx="1" type="subTitle"/>
          </p:nvPr>
        </p:nvSpPr>
        <p:spPr>
          <a:xfrm>
            <a:off x="3985450" y="3106338"/>
            <a:ext cx="4469131" cy="1041124"/>
          </a:xfrm>
          <a:prstGeom prst="rect">
            <a:avLst/>
          </a:prstGeom>
          <a:noFill/>
          <a:ln>
            <a:noFill/>
          </a:ln>
        </p:spPr>
        <p:txBody>
          <a:bodyPr anchorCtr="0" anchor="t" bIns="34275" lIns="68575" spcFirstLastPara="1" rIns="68575" wrap="square" tIns="34275">
            <a:normAutofit/>
          </a:bodyPr>
          <a:lstStyle/>
          <a:p>
            <a:pPr indent="0" lvl="0" marL="0" rtl="0" algn="ctr">
              <a:lnSpc>
                <a:spcPct val="100000"/>
              </a:lnSpc>
              <a:spcBef>
                <a:spcPts val="0"/>
              </a:spcBef>
              <a:spcAft>
                <a:spcPts val="0"/>
              </a:spcAft>
              <a:buSzPts val="1300"/>
              <a:buNone/>
            </a:pPr>
            <a:r>
              <a:rPr lang="en"/>
              <a:t>Lawrenceville</a:t>
            </a:r>
            <a:endParaRPr/>
          </a:p>
          <a:p>
            <a:pPr indent="0" lvl="0" marL="0" rtl="0" algn="ctr">
              <a:lnSpc>
                <a:spcPct val="100000"/>
              </a:lnSpc>
              <a:spcBef>
                <a:spcPts val="0"/>
              </a:spcBef>
              <a:spcAft>
                <a:spcPts val="0"/>
              </a:spcAft>
              <a:buSzPts val="1300"/>
              <a:buNone/>
            </a:pPr>
            <a:r>
              <a:rPr lang="en"/>
              <a:t>December 4, 2025</a:t>
            </a:r>
            <a:endParaRPr/>
          </a:p>
        </p:txBody>
      </p:sp>
      <p:pic>
        <p:nvPicPr>
          <p:cNvPr id="228" name="Google Shape;228;p33"/>
          <p:cNvPicPr preferRelativeResize="0"/>
          <p:nvPr/>
        </p:nvPicPr>
        <p:blipFill rotWithShape="1">
          <a:blip r:embed="rId3">
            <a:alphaModFix/>
          </a:blip>
          <a:srcRect b="0" l="0" r="0" t="0"/>
          <a:stretch/>
        </p:blipFill>
        <p:spPr>
          <a:xfrm>
            <a:off x="654049" y="1395227"/>
            <a:ext cx="2351561" cy="235156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32" name="Shape 232"/>
        <p:cNvGrpSpPr/>
        <p:nvPr/>
      </p:nvGrpSpPr>
      <p:grpSpPr>
        <a:xfrm>
          <a:off x="0" y="0"/>
          <a:ext cx="0" cy="0"/>
          <a:chOff x="0" y="0"/>
          <a:chExt cx="0" cy="0"/>
        </a:xfrm>
      </p:grpSpPr>
      <p:sp>
        <p:nvSpPr>
          <p:cNvPr id="233" name="Google Shape;233;p34"/>
          <p:cNvSpPr/>
          <p:nvPr/>
        </p:nvSpPr>
        <p:spPr>
          <a:xfrm>
            <a:off x="173355" y="182880"/>
            <a:ext cx="8793480" cy="4783454"/>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Urban Redevelopment Authority of Pittsburgh aims to beautify empty lots |  TribLIVE.com" id="234" name="Google Shape;234;p34"/>
          <p:cNvPicPr preferRelativeResize="0"/>
          <p:nvPr/>
        </p:nvPicPr>
        <p:blipFill rotWithShape="1">
          <a:blip r:embed="rId3">
            <a:alphaModFix amt="25000"/>
          </a:blip>
          <a:srcRect b="18194" l="0" r="1" t="0"/>
          <a:stretch/>
        </p:blipFill>
        <p:spPr>
          <a:xfrm>
            <a:off x="173355" y="185166"/>
            <a:ext cx="8799196" cy="4786884"/>
          </a:xfrm>
          <a:prstGeom prst="rect">
            <a:avLst/>
          </a:prstGeom>
          <a:noFill/>
          <a:ln>
            <a:noFill/>
          </a:ln>
        </p:spPr>
      </p:pic>
      <p:sp>
        <p:nvSpPr>
          <p:cNvPr id="235" name="Google Shape;235;p34"/>
          <p:cNvSpPr txBox="1"/>
          <p:nvPr>
            <p:ph idx="1" type="body"/>
          </p:nvPr>
        </p:nvSpPr>
        <p:spPr>
          <a:xfrm>
            <a:off x="867768" y="1673108"/>
            <a:ext cx="7404653" cy="1811000"/>
          </a:xfrm>
          <a:prstGeom prst="rect">
            <a:avLst/>
          </a:prstGeom>
          <a:noFill/>
          <a:ln>
            <a:noFill/>
          </a:ln>
        </p:spPr>
        <p:txBody>
          <a:bodyPr anchorCtr="0" anchor="t" bIns="34275" lIns="68575" spcFirstLastPara="1" rIns="68575" wrap="square" tIns="34275">
            <a:normAutofit/>
          </a:bodyPr>
          <a:lstStyle/>
          <a:p>
            <a:pPr indent="0" lvl="0" marL="38100" rtl="0" algn="ctr">
              <a:lnSpc>
                <a:spcPct val="90000"/>
              </a:lnSpc>
              <a:spcBef>
                <a:spcPts val="0"/>
              </a:spcBef>
              <a:spcAft>
                <a:spcPts val="0"/>
              </a:spcAft>
              <a:buSzPts val="3200"/>
              <a:buNone/>
            </a:pPr>
            <a:r>
              <a:rPr b="1" lang="en" sz="4100">
                <a:solidFill>
                  <a:schemeClr val="lt1"/>
                </a:solidFill>
              </a:rPr>
              <a:t>How many city-owned vacant lots currently exist in the City of Pittsburgh?</a:t>
            </a:r>
            <a:endParaRPr sz="41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