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28E_5EBB66B8.xml" ContentType="application/vnd.ms-powerpoint.comments+xml"/>
  <Override PartName="/ppt/comments/modernComment_293_BC06B65C.xml" ContentType="application/vnd.ms-powerpoint.comments+xml"/>
  <Override PartName="/ppt/comments/modernComment_29B_3589BE9F.xml" ContentType="application/vnd.ms-powerpoint.comments+xml"/>
  <Override PartName="/ppt/comments/modernComment_231_17151FB1.xml" ContentType="application/vnd.ms-powerpoint.comments+xml"/>
  <Override PartName="/ppt/comments/modernComment_289_80F66237.xml" ContentType="application/vnd.ms-powerpoint.comments+xml"/>
  <Override PartName="/ppt/comments/modernComment_288_AAFCD7DC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626" r:id="rId6"/>
    <p:sldId id="507" r:id="rId7"/>
    <p:sldId id="276" r:id="rId8"/>
    <p:sldId id="642" r:id="rId9"/>
    <p:sldId id="640" r:id="rId10"/>
    <p:sldId id="646" r:id="rId11"/>
    <p:sldId id="647" r:id="rId12"/>
    <p:sldId id="641" r:id="rId13"/>
    <p:sldId id="669" r:id="rId14"/>
    <p:sldId id="657" r:id="rId15"/>
    <p:sldId id="654" r:id="rId16"/>
    <p:sldId id="655" r:id="rId17"/>
    <p:sldId id="665" r:id="rId18"/>
    <p:sldId id="666" r:id="rId19"/>
    <p:sldId id="659" r:id="rId20"/>
    <p:sldId id="658" r:id="rId21"/>
    <p:sldId id="660" r:id="rId22"/>
    <p:sldId id="667" r:id="rId23"/>
    <p:sldId id="561" r:id="rId24"/>
    <p:sldId id="649" r:id="rId25"/>
    <p:sldId id="648" r:id="rId26"/>
    <p:sldId id="668" r:id="rId27"/>
    <p:sldId id="661" r:id="rId28"/>
    <p:sldId id="679" r:id="rId29"/>
    <p:sldId id="651" r:id="rId30"/>
    <p:sldId id="4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960FBF-66A5-4A5C-B48D-DCCDDD348646}">
          <p14:sldIdLst>
            <p14:sldId id="256"/>
            <p14:sldId id="626"/>
            <p14:sldId id="507"/>
            <p14:sldId id="276"/>
            <p14:sldId id="642"/>
            <p14:sldId id="640"/>
            <p14:sldId id="646"/>
            <p14:sldId id="647"/>
            <p14:sldId id="641"/>
            <p14:sldId id="669"/>
            <p14:sldId id="657"/>
            <p14:sldId id="654"/>
            <p14:sldId id="655"/>
            <p14:sldId id="665"/>
            <p14:sldId id="666"/>
            <p14:sldId id="659"/>
            <p14:sldId id="658"/>
            <p14:sldId id="660"/>
            <p14:sldId id="667"/>
            <p14:sldId id="561"/>
            <p14:sldId id="649"/>
            <p14:sldId id="648"/>
            <p14:sldId id="668"/>
            <p14:sldId id="661"/>
            <p14:sldId id="679"/>
            <p14:sldId id="651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pos="19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0F4D26-23FD-48A5-1F5A-F578BC0B1C89}" name="Wiles, Amy" initials="WA" userId="S::amy.wiles_eholdingsinc.com#ext#@pauthority.onmicrosoft.com::addb1f2d-3720-483f-ae16-694220c41823" providerId="AD"/>
  <p188:author id="{F8F0814C-5929-FDB2-E7AA-FB96E64544DB}" name="Ryann McMahon" initials="RM" userId="S::ryann.mcmahon_eholdingsinc.com#ext#@hdrinc.onmicrosoft.com::89cd8436-53f3-445d-a410-96a06de4fe29" providerId="AD"/>
  <p188:author id="{AEF96D5A-8F07-6797-4155-3B7C1CB6BA97}" name="breen" initials="br" userId="S::breen_evolveea.com#ext#@hdrinc.onmicrosoft.com::509b10ea-75b7-4552-94a8-0259281b0824" providerId="AD"/>
  <p188:author id="{E3597060-D190-7F03-26D7-17DDB3AF7B7B}" name="Wiles, Amy" initials="WA" userId="S::amy.wiles_eholdingsinc.com#ext#@hdrinc.onmicrosoft.com::fd980498-f518-4e64-8090-5f9e5be699c2" providerId="AD"/>
  <p188:author id="{B5AC8C64-08A6-DCC4-C16C-A07F06CBCB1D}" name="sarine" initials="sa" userId="S::sarine_evolveea.com#ext#@pauthority.onmicrosoft.com::e0e2142d-d61c-4246-9760-885576f61cca" providerId="AD"/>
  <p188:author id="{47FB47B5-BDDA-72EE-9C91-2F2B22A3FDEA}" name="McDonough, Patrick" initials="MP" userId="S::PMCDONOUGH@hdrinc.com::300d2f50-6af4-414a-a581-e8b9715d005f" providerId="AD"/>
  <p188:author id="{6D8F60B7-6639-A525-5777-000F18552117}" name="Egler, Moira W" initials="EW" userId="S::megler@rideprt.org::3a21184a-fcd5-4418-a857-72415b7762e9" providerId="AD"/>
  <p188:author id="{CD9493C7-B6EF-8E8D-1943-F07D54DC5BCD}" name="McDonough, Patrick" initials="MP" userId="S::patrick.mcdonough_hdrinc.com#ext#@pauthority.onmicrosoft.com::cd4cb358-8af0-401a-b34d-455cbdcc7fbd" providerId="AD"/>
  <p188:author id="{05E0ADCE-16F5-82FB-F4FD-CF03DB2C2DFC}" name="sarine" initials="sa" userId="S::sarine_evolveea.com#ext#@hdrinc.onmicrosoft.com::af12d528-9d51-4558-b5ec-8f2d49c32079" providerId="AD"/>
  <p188:author id="{965B5EF7-B8F6-86A4-87A3-D520C4EAF373}" name="Ryann McMahon" initials="RM" userId="S::ryann.mcmahon_eholdingsinc.com#ext#@pauthority.onmicrosoft.com::0be0b66c-3ce0-4088-9c68-b84445943cd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ilton Jr., Donny" initials="HJD" lastIdx="5" clrIdx="0">
    <p:extLst>
      <p:ext uri="{19B8F6BF-5375-455C-9EA6-DF929625EA0E}">
        <p15:presenceInfo xmlns:p15="http://schemas.microsoft.com/office/powerpoint/2012/main" userId="S::HAMILDE@network.portauthority.org::a198b6b0-1996-4a9e-817b-4eb6d1f87111" providerId="AD"/>
      </p:ext>
    </p:extLst>
  </p:cmAuthor>
  <p:cmAuthor id="2" name="DeFilippis, Mara C" initials="DMC" lastIdx="24" clrIdx="1">
    <p:extLst>
      <p:ext uri="{19B8F6BF-5375-455C-9EA6-DF929625EA0E}">
        <p15:presenceInfo xmlns:p15="http://schemas.microsoft.com/office/powerpoint/2012/main" userId="S::DEFILMC@network.portauthority.org::1ddb2dd7-3883-49de-9080-3ab792add1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3589A"/>
    <a:srgbClr val="EBBC2F"/>
    <a:srgbClr val="9BBF85"/>
    <a:srgbClr val="006164"/>
    <a:srgbClr val="990033"/>
    <a:srgbClr val="4FB259"/>
    <a:srgbClr val="3D1732"/>
    <a:srgbClr val="F26520"/>
    <a:srgbClr val="BD2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0129C-9A2E-0885-D3EE-31643CF50C0D}" v="26" dt="2024-02-05T15:36:30.493"/>
    <p1510:client id="{1602EAF4-F8CC-1A7F-E7F9-E048AB0DF352}" v="3" dt="2024-02-06T15:07:16.115"/>
    <p1510:client id="{F724383D-3AEE-53BD-9A2B-C541E130E132}" v="238" dt="2024-02-05T18:17:52.890"/>
    <p1510:client id="{764C05D4-02F9-4023-B403-230687443E55}" v="10" dt="2024-02-05T18:57:36.616"/>
    <p1510:client id="{C426C12C-A992-C437-67E8-3E778183D65A}" v="276" dt="2024-02-05T18:26:53.596"/>
    <p1510:client id="{D07FD8A2-D8DD-7FB9-ECE9-A0957E367C96}" v="51" dt="2024-02-05T18:26:43.271"/>
    <p1510:client id="{F5ECF058-6117-03C0-182E-647CF5360656}" v="358" dt="2024-02-05T17:32:51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90"/>
      </p:cViewPr>
      <p:guideLst>
        <p:guide pos="19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n McMahon" userId="S::ryann.mcmahon_eholdingsinc.com#ext#@pauthority.onmicrosoft.com::0be0b66c-3ce0-4088-9c68-b84445943cd2" providerId="AD" clId="Web-{1602EAF4-F8CC-1A7F-E7F9-E048AB0DF352}"/>
    <pc:docChg chg="addSld delSld modSection">
      <pc:chgData name="Ryann McMahon" userId="S::ryann.mcmahon_eholdingsinc.com#ext#@pauthority.onmicrosoft.com::0be0b66c-3ce0-4088-9c68-b84445943cd2" providerId="AD" clId="Web-{1602EAF4-F8CC-1A7F-E7F9-E048AB0DF352}" dt="2024-02-06T15:07:16.115" v="2"/>
      <pc:docMkLst>
        <pc:docMk/>
      </pc:docMkLst>
      <pc:sldChg chg="delCm">
        <pc:chgData name="Ryann McMahon" userId="S::ryann.mcmahon_eholdingsinc.com#ext#@pauthority.onmicrosoft.com::0be0b66c-3ce0-4088-9c68-b84445943cd2" providerId="AD" clId="Web-{1602EAF4-F8CC-1A7F-E7F9-E048AB0DF352}" dt="2024-02-06T15:07:16.115" v="2"/>
        <pc:sldMkLst>
          <pc:docMk/>
          <pc:sldMk cId="1772732069" sldId="6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Ryann McMahon" userId="S::ryann.mcmahon_eholdingsinc.com#ext#@pauthority.onmicrosoft.com::0be0b66c-3ce0-4088-9c68-b84445943cd2" providerId="AD" clId="Web-{1602EAF4-F8CC-1A7F-E7F9-E048AB0DF352}" dt="2024-02-06T15:07:16.115" v="2"/>
              <pc2:cmMkLst xmlns:pc2="http://schemas.microsoft.com/office/powerpoint/2019/9/main/command">
                <pc:docMk/>
                <pc:sldMk cId="1772732069" sldId="657"/>
                <pc2:cmMk id="{37110E75-1678-4714-96EB-BE16656D4252}"/>
              </pc2:cmMkLst>
            </pc226:cmChg>
          </p:ext>
        </pc:extLst>
      </pc:sldChg>
      <pc:sldChg chg="del">
        <pc:chgData name="Ryann McMahon" userId="S::ryann.mcmahon_eholdingsinc.com#ext#@pauthority.onmicrosoft.com::0be0b66c-3ce0-4088-9c68-b84445943cd2" providerId="AD" clId="Web-{1602EAF4-F8CC-1A7F-E7F9-E048AB0DF352}" dt="2024-02-06T15:07:12.834" v="1"/>
        <pc:sldMkLst>
          <pc:docMk/>
          <pc:sldMk cId="1055322278" sldId="663"/>
        </pc:sldMkLst>
      </pc:sldChg>
      <pc:sldChg chg="add">
        <pc:chgData name="Ryann McMahon" userId="S::ryann.mcmahon_eholdingsinc.com#ext#@pauthority.onmicrosoft.com::0be0b66c-3ce0-4088-9c68-b84445943cd2" providerId="AD" clId="Web-{1602EAF4-F8CC-1A7F-E7F9-E048AB0DF352}" dt="2024-02-06T15:07:05.802" v="0"/>
        <pc:sldMkLst>
          <pc:docMk/>
          <pc:sldMk cId="1144410242" sldId="669"/>
        </pc:sldMkLst>
      </pc:sldChg>
    </pc:docChg>
  </pc:docChgLst>
  <pc:docChgLst>
    <pc:chgData name="Ryann McMahon" userId="S::ryann.mcmahon_eholdingsinc.com#ext#@pauthority.onmicrosoft.com::0be0b66c-3ce0-4088-9c68-b84445943cd2" providerId="AD" clId="Web-{764C05D4-02F9-4023-B403-230687443E55}"/>
    <pc:docChg chg="modSld">
      <pc:chgData name="Ryann McMahon" userId="S::ryann.mcmahon_eholdingsinc.com#ext#@pauthority.onmicrosoft.com::0be0b66c-3ce0-4088-9c68-b84445943cd2" providerId="AD" clId="Web-{764C05D4-02F9-4023-B403-230687443E55}" dt="2024-02-05T18:57:36.350" v="8" actId="20577"/>
      <pc:docMkLst>
        <pc:docMk/>
      </pc:docMkLst>
      <pc:sldChg chg="modSp">
        <pc:chgData name="Ryann McMahon" userId="S::ryann.mcmahon_eholdingsinc.com#ext#@pauthority.onmicrosoft.com::0be0b66c-3ce0-4088-9c68-b84445943cd2" providerId="AD" clId="Web-{764C05D4-02F9-4023-B403-230687443E55}" dt="2024-02-05T18:57:36.350" v="8" actId="20577"/>
        <pc:sldMkLst>
          <pc:docMk/>
          <pc:sldMk cId="3714270285" sldId="256"/>
        </pc:sldMkLst>
        <pc:spChg chg="mod">
          <ac:chgData name="Ryann McMahon" userId="S::ryann.mcmahon_eholdingsinc.com#ext#@pauthority.onmicrosoft.com::0be0b66c-3ce0-4088-9c68-b84445943cd2" providerId="AD" clId="Web-{764C05D4-02F9-4023-B403-230687443E55}" dt="2024-02-05T18:57:36.350" v="8" actId="20577"/>
          <ac:spMkLst>
            <pc:docMk/>
            <pc:sldMk cId="3714270285" sldId="256"/>
            <ac:spMk id="2" creationId="{B7A00A5D-9C55-D127-211B-E35811EFEF2E}"/>
          </ac:spMkLst>
        </pc:spChg>
      </pc:sldChg>
    </pc:docChg>
  </pc:docChgLst>
  <pc:docChgLst>
    <pc:chgData name="Egler, Moira W" userId="S::megler@rideprt.org::3a21184a-fcd5-4418-a857-72415b7762e9" providerId="AD" clId="Web-{1CE283B6-3143-426B-887B-4A43F6A42903}"/>
    <pc:docChg chg="modSld">
      <pc:chgData name="Egler, Moira W" userId="S::megler@rideprt.org::3a21184a-fcd5-4418-a857-72415b7762e9" providerId="AD" clId="Web-{1CE283B6-3143-426B-887B-4A43F6A42903}" dt="2024-01-29T16:23:01.265" v="14" actId="20577"/>
      <pc:docMkLst>
        <pc:docMk/>
      </pc:docMkLst>
      <pc:sldChg chg="delCm modCm">
        <pc:chgData name="Egler, Moira W" userId="S::megler@rideprt.org::3a21184a-fcd5-4418-a857-72415b7762e9" providerId="AD" clId="Web-{1CE283B6-3143-426B-887B-4A43F6A42903}" dt="2024-01-29T16:22:27.232" v="2"/>
        <pc:sldMkLst>
          <pc:docMk/>
          <pc:sldMk cId="387260337" sldId="561"/>
        </pc:sldMkLst>
      </pc:sldChg>
      <pc:sldChg chg="delCm">
        <pc:chgData name="Egler, Moira W" userId="S::megler@rideprt.org::3a21184a-fcd5-4418-a857-72415b7762e9" providerId="AD" clId="Web-{1CE283B6-3143-426B-887B-4A43F6A42903}" dt="2024-01-29T16:21:20.604" v="0"/>
        <pc:sldMkLst>
          <pc:docMk/>
          <pc:sldMk cId="3534103976" sldId="647"/>
        </pc:sldMkLst>
      </pc:sldChg>
      <pc:sldChg chg="delSp modSp delCm">
        <pc:chgData name="Egler, Moira W" userId="S::megler@rideprt.org::3a21184a-fcd5-4418-a857-72415b7762e9" providerId="AD" clId="Web-{1CE283B6-3143-426B-887B-4A43F6A42903}" dt="2024-01-29T16:23:01.265" v="14" actId="20577"/>
        <pc:sldMkLst>
          <pc:docMk/>
          <pc:sldMk cId="1398617967" sldId="658"/>
        </pc:sldMkLst>
        <pc:spChg chg="del">
          <ac:chgData name="Egler, Moira W" userId="S::megler@rideprt.org::3a21184a-fcd5-4418-a857-72415b7762e9" providerId="AD" clId="Web-{1CE283B6-3143-426B-887B-4A43F6A42903}" dt="2024-01-29T16:22:48.264" v="4"/>
          <ac:spMkLst>
            <pc:docMk/>
            <pc:sldMk cId="1398617967" sldId="658"/>
            <ac:spMk id="2" creationId="{1C8DABCA-01CD-6B38-A4DD-94395D5BA599}"/>
          </ac:spMkLst>
        </pc:spChg>
        <pc:spChg chg="mod">
          <ac:chgData name="Egler, Moira W" userId="S::megler@rideprt.org::3a21184a-fcd5-4418-a857-72415b7762e9" providerId="AD" clId="Web-{1CE283B6-3143-426B-887B-4A43F6A42903}" dt="2024-01-29T16:23:01.265" v="14" actId="20577"/>
          <ac:spMkLst>
            <pc:docMk/>
            <pc:sldMk cId="1398617967" sldId="658"/>
            <ac:spMk id="25" creationId="{7CC34336-EAB4-9578-4EC2-2BFB4879E0A8}"/>
          </ac:spMkLst>
        </pc:spChg>
      </pc:sldChg>
    </pc:docChg>
  </pc:docChgLst>
  <pc:docChgLst>
    <pc:chgData name="Ryann McMahon" userId="S::ryann.mcmahon_eholdingsinc.com#ext#@pauthority.onmicrosoft.com::0be0b66c-3ce0-4088-9c68-b84445943cd2" providerId="AD" clId="Web-{F5ECF058-6117-03C0-182E-647CF5360656}"/>
    <pc:docChg chg="addSld delSld modSld modSection">
      <pc:chgData name="Ryann McMahon" userId="S::ryann.mcmahon_eholdingsinc.com#ext#@pauthority.onmicrosoft.com::0be0b66c-3ce0-4088-9c68-b84445943cd2" providerId="AD" clId="Web-{F5ECF058-6117-03C0-182E-647CF5360656}" dt="2024-02-05T17:32:51.165" v="320" actId="14100"/>
      <pc:docMkLst>
        <pc:docMk/>
      </pc:docMkLst>
      <pc:sldChg chg="modSp modCm">
        <pc:chgData name="Ryann McMahon" userId="S::ryann.mcmahon_eholdingsinc.com#ext#@pauthority.onmicrosoft.com::0be0b66c-3ce0-4088-9c68-b84445943cd2" providerId="AD" clId="Web-{F5ECF058-6117-03C0-182E-647CF5360656}" dt="2024-02-05T17:25:26.539" v="218" actId="20577"/>
        <pc:sldMkLst>
          <pc:docMk/>
          <pc:sldMk cId="387260337" sldId="561"/>
        </pc:sldMkLst>
        <pc:spChg chg="mod">
          <ac:chgData name="Ryann McMahon" userId="S::ryann.mcmahon_eholdingsinc.com#ext#@pauthority.onmicrosoft.com::0be0b66c-3ce0-4088-9c68-b84445943cd2" providerId="AD" clId="Web-{F5ECF058-6117-03C0-182E-647CF5360656}" dt="2024-02-05T17:24:26.380" v="193" actId="20577"/>
          <ac:spMkLst>
            <pc:docMk/>
            <pc:sldMk cId="387260337" sldId="561"/>
            <ac:spMk id="13" creationId="{4D7B7E22-5D07-E2E8-66AA-68B30903DB17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4:20.849" v="191" actId="20577"/>
          <ac:spMkLst>
            <pc:docMk/>
            <pc:sldMk cId="387260337" sldId="561"/>
            <ac:spMk id="14" creationId="{1F4CFD85-C5CB-C625-7481-C83EF12C1745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4:36.193" v="199" actId="20577"/>
          <ac:spMkLst>
            <pc:docMk/>
            <pc:sldMk cId="387260337" sldId="561"/>
            <ac:spMk id="15" creationId="{B668784E-E72D-9AFA-FF5C-5EF33A2A5136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4:54.240" v="204" actId="20577"/>
          <ac:spMkLst>
            <pc:docMk/>
            <pc:sldMk cId="387260337" sldId="561"/>
            <ac:spMk id="16" creationId="{D4642303-9B91-42CE-9E3D-70976E56F45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4:30.130" v="194" actId="20577"/>
          <ac:spMkLst>
            <pc:docMk/>
            <pc:sldMk cId="387260337" sldId="561"/>
            <ac:spMk id="17" creationId="{C171EFAF-0F5D-0373-9DB1-D67BBDC9185B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2:39.767" v="180" actId="20577"/>
          <ac:spMkLst>
            <pc:docMk/>
            <pc:sldMk cId="387260337" sldId="561"/>
            <ac:spMk id="19" creationId="{9EACD8D1-9F5A-3ACF-5BFD-7E456FA1CB81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4:48.662" v="202" actId="20577"/>
          <ac:spMkLst>
            <pc:docMk/>
            <pc:sldMk cId="387260337" sldId="561"/>
            <ac:spMk id="22" creationId="{ED15AE9D-D079-06D5-776D-AA61BC51799E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5:26.539" v="218" actId="20577"/>
          <ac:spMkLst>
            <pc:docMk/>
            <pc:sldMk cId="387260337" sldId="561"/>
            <ac:spMk id="23" creationId="{903B656E-E86C-6470-0F5A-377D74B12934}"/>
          </ac:spMkLst>
        </pc:spChg>
      </pc:sldChg>
      <pc:sldChg chg="addSp delSp modSp modCm">
        <pc:chgData name="Ryann McMahon" userId="S::ryann.mcmahon_eholdingsinc.com#ext#@pauthority.onmicrosoft.com::0be0b66c-3ce0-4088-9c68-b84445943cd2" providerId="AD" clId="Web-{F5ECF058-6117-03C0-182E-647CF5360656}" dt="2024-02-05T17:32:51.165" v="320" actId="14100"/>
        <pc:sldMkLst>
          <pc:docMk/>
          <pc:sldMk cId="2868697052" sldId="648"/>
        </pc:sldMkLst>
        <pc:spChg chg="del">
          <ac:chgData name="Ryann McMahon" userId="S::ryann.mcmahon_eholdingsinc.com#ext#@pauthority.onmicrosoft.com::0be0b66c-3ce0-4088-9c68-b84445943cd2" providerId="AD" clId="Web-{F5ECF058-6117-03C0-182E-647CF5360656}" dt="2024-02-05T17:31:25.474" v="301"/>
          <ac:spMkLst>
            <pc:docMk/>
            <pc:sldMk cId="2868697052" sldId="648"/>
            <ac:spMk id="4" creationId="{F7D06C1B-1C0D-5E79-A01A-A1375477B941}"/>
          </ac:spMkLst>
        </pc:spChg>
        <pc:spChg chg="del">
          <ac:chgData name="Ryann McMahon" userId="S::ryann.mcmahon_eholdingsinc.com#ext#@pauthority.onmicrosoft.com::0be0b66c-3ce0-4088-9c68-b84445943cd2" providerId="AD" clId="Web-{F5ECF058-6117-03C0-182E-647CF5360656}" dt="2024-02-05T17:32:33.945" v="316"/>
          <ac:spMkLst>
            <pc:docMk/>
            <pc:sldMk cId="2868697052" sldId="648"/>
            <ac:spMk id="57" creationId="{3DB5EFF4-50C4-C010-0C09-41915BD9BD36}"/>
          </ac:spMkLst>
        </pc:spChg>
        <pc:grpChg chg="mod ord">
          <ac:chgData name="Ryann McMahon" userId="S::ryann.mcmahon_eholdingsinc.com#ext#@pauthority.onmicrosoft.com::0be0b66c-3ce0-4088-9c68-b84445943cd2" providerId="AD" clId="Web-{F5ECF058-6117-03C0-182E-647CF5360656}" dt="2024-02-05T17:32:27.492" v="315" actId="1076"/>
          <ac:grpSpMkLst>
            <pc:docMk/>
            <pc:sldMk cId="2868697052" sldId="648"/>
            <ac:grpSpMk id="7" creationId="{CA7A80C6-C105-2DA6-7EF1-8E33301EFDB9}"/>
          </ac:grpSpMkLst>
        </pc:grpChg>
        <pc:grpChg chg="del">
          <ac:chgData name="Ryann McMahon" userId="S::ryann.mcmahon_eholdingsinc.com#ext#@pauthority.onmicrosoft.com::0be0b66c-3ce0-4088-9c68-b84445943cd2" providerId="AD" clId="Web-{F5ECF058-6117-03C0-182E-647CF5360656}" dt="2024-02-05T17:31:21.411" v="300"/>
          <ac:grpSpMkLst>
            <pc:docMk/>
            <pc:sldMk cId="2868697052" sldId="648"/>
            <ac:grpSpMk id="52" creationId="{F2E0F222-F99C-A28F-2A34-03AA676E05EC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32:51.165" v="320" actId="14100"/>
          <ac:grpSpMkLst>
            <pc:docMk/>
            <pc:sldMk cId="2868697052" sldId="648"/>
            <ac:grpSpMk id="53" creationId="{69AD78C8-797E-A08A-A158-4A2304E2317A}"/>
          </ac:grpSpMkLst>
        </pc:grpChg>
      </pc:sldChg>
      <pc:sldChg chg="addSp delSp modSp modCm">
        <pc:chgData name="Ryann McMahon" userId="S::ryann.mcmahon_eholdingsinc.com#ext#@pauthority.onmicrosoft.com::0be0b66c-3ce0-4088-9c68-b84445943cd2" providerId="AD" clId="Web-{F5ECF058-6117-03C0-182E-647CF5360656}" dt="2024-02-05T17:28:09.232" v="246"/>
        <pc:sldMkLst>
          <pc:docMk/>
          <pc:sldMk cId="2163630647" sldId="649"/>
        </pc:sldMkLst>
        <pc:spChg chg="add mod">
          <ac:chgData name="Ryann McMahon" userId="S::ryann.mcmahon_eholdingsinc.com#ext#@pauthority.onmicrosoft.com::0be0b66c-3ce0-4088-9c68-b84445943cd2" providerId="AD" clId="Web-{F5ECF058-6117-03C0-182E-647CF5360656}" dt="2024-02-05T17:27:53.950" v="241"/>
          <ac:spMkLst>
            <pc:docMk/>
            <pc:sldMk cId="2163630647" sldId="649"/>
            <ac:spMk id="2" creationId="{3277F2B1-7C82-6C89-DED2-A103D536803C}"/>
          </ac:spMkLst>
        </pc:spChg>
        <pc:spChg chg="add mod">
          <ac:chgData name="Ryann McMahon" userId="S::ryann.mcmahon_eholdingsinc.com#ext#@pauthority.onmicrosoft.com::0be0b66c-3ce0-4088-9c68-b84445943cd2" providerId="AD" clId="Web-{F5ECF058-6117-03C0-182E-647CF5360656}" dt="2024-02-05T17:27:46.372" v="240"/>
          <ac:spMkLst>
            <pc:docMk/>
            <pc:sldMk cId="2163630647" sldId="649"/>
            <ac:spMk id="3" creationId="{64549B78-3653-E0D1-A46E-C19DC7D942EA}"/>
          </ac:spMkLst>
        </pc:spChg>
        <pc:spChg chg="add mod">
          <ac:chgData name="Ryann McMahon" userId="S::ryann.mcmahon_eholdingsinc.com#ext#@pauthority.onmicrosoft.com::0be0b66c-3ce0-4088-9c68-b84445943cd2" providerId="AD" clId="Web-{F5ECF058-6117-03C0-182E-647CF5360656}" dt="2024-02-05T17:28:02.591" v="242"/>
          <ac:spMkLst>
            <pc:docMk/>
            <pc:sldMk cId="2163630647" sldId="649"/>
            <ac:spMk id="4" creationId="{51C7A171-6156-3A6E-6EF5-A1F417F119E2}"/>
          </ac:spMkLst>
        </pc:spChg>
        <pc:spChg chg="del">
          <ac:chgData name="Ryann McMahon" userId="S::ryann.mcmahon_eholdingsinc.com#ext#@pauthority.onmicrosoft.com::0be0b66c-3ce0-4088-9c68-b84445943cd2" providerId="AD" clId="Web-{F5ECF058-6117-03C0-182E-647CF5360656}" dt="2024-02-05T17:28:06.732" v="245"/>
          <ac:spMkLst>
            <pc:docMk/>
            <pc:sldMk cId="2163630647" sldId="649"/>
            <ac:spMk id="27" creationId="{47E805A3-E525-8CAC-6CA4-2816A5C5A854}"/>
          </ac:spMkLst>
        </pc:spChg>
        <pc:spChg chg="add del">
          <ac:chgData name="Ryann McMahon" userId="S::ryann.mcmahon_eholdingsinc.com#ext#@pauthority.onmicrosoft.com::0be0b66c-3ce0-4088-9c68-b84445943cd2" providerId="AD" clId="Web-{F5ECF058-6117-03C0-182E-647CF5360656}" dt="2024-02-05T17:28:06.185" v="244"/>
          <ac:spMkLst>
            <pc:docMk/>
            <pc:sldMk cId="2163630647" sldId="649"/>
            <ac:spMk id="28" creationId="{6D7C71F4-ABDB-3A33-3D88-E164124FF1A6}"/>
          </ac:spMkLst>
        </pc:spChg>
        <pc:spChg chg="del">
          <ac:chgData name="Ryann McMahon" userId="S::ryann.mcmahon_eholdingsinc.com#ext#@pauthority.onmicrosoft.com::0be0b66c-3ce0-4088-9c68-b84445943cd2" providerId="AD" clId="Web-{F5ECF058-6117-03C0-182E-647CF5360656}" dt="2024-02-05T17:28:05.201" v="243"/>
          <ac:spMkLst>
            <pc:docMk/>
            <pc:sldMk cId="2163630647" sldId="649"/>
            <ac:spMk id="29" creationId="{70116C79-9821-F371-BB86-52F7095D1E1E}"/>
          </ac:spMkLst>
        </pc:spChg>
      </pc:sldChg>
      <pc:sldChg chg="modSp modCm">
        <pc:chgData name="Ryann McMahon" userId="S::ryann.mcmahon_eholdingsinc.com#ext#@pauthority.onmicrosoft.com::0be0b66c-3ce0-4088-9c68-b84445943cd2" providerId="AD" clId="Web-{F5ECF058-6117-03C0-182E-647CF5360656}" dt="2024-02-05T17:21:13.154" v="178"/>
        <pc:sldMkLst>
          <pc:docMk/>
          <pc:sldMk cId="1589339832" sldId="654"/>
        </pc:sldMkLst>
        <pc:spChg chg="mod">
          <ac:chgData name="Ryann McMahon" userId="S::ryann.mcmahon_eholdingsinc.com#ext#@pauthority.onmicrosoft.com::0be0b66c-3ce0-4088-9c68-b84445943cd2" providerId="AD" clId="Web-{F5ECF058-6117-03C0-182E-647CF5360656}" dt="2024-02-05T17:20:29.106" v="172" actId="1076"/>
          <ac:spMkLst>
            <pc:docMk/>
            <pc:sldMk cId="1589339832" sldId="654"/>
            <ac:spMk id="8" creationId="{AB242510-52CB-4598-8840-85C7945FC59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0:46.778" v="176" actId="14100"/>
          <ac:spMkLst>
            <pc:docMk/>
            <pc:sldMk cId="1589339832" sldId="654"/>
            <ac:spMk id="10" creationId="{EFA661B3-FE07-415C-BD07-AEA1C1D71D56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9:27.822" v="157" actId="1076"/>
          <ac:spMkLst>
            <pc:docMk/>
            <pc:sldMk cId="1589339832" sldId="654"/>
            <ac:spMk id="11" creationId="{0DB9BBBB-DC18-4E58-819D-858347F521A4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0:49.888" v="177" actId="1076"/>
          <ac:spMkLst>
            <pc:docMk/>
            <pc:sldMk cId="1589339832" sldId="654"/>
            <ac:spMk id="13" creationId="{898E1EA4-0D7F-479F-BFCF-BD60F6A2003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0:37.012" v="174" actId="1076"/>
          <ac:spMkLst>
            <pc:docMk/>
            <pc:sldMk cId="1589339832" sldId="654"/>
            <ac:spMk id="19" creationId="{06F969DC-7EBB-48DA-A92F-F1058777FB71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0:06.027" v="165" actId="14100"/>
          <ac:spMkLst>
            <pc:docMk/>
            <pc:sldMk cId="1589339832" sldId="654"/>
            <ac:spMk id="20" creationId="{9842F64B-B38D-4D30-B76C-7886EBC8C173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0:20.777" v="169" actId="1076"/>
          <ac:spMkLst>
            <pc:docMk/>
            <pc:sldMk cId="1589339832" sldId="654"/>
            <ac:spMk id="21" creationId="{967E1913-556F-413A-BB56-B18B496D93B3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0:17.293" v="168" actId="1076"/>
          <ac:spMkLst>
            <pc:docMk/>
            <pc:sldMk cId="1589339832" sldId="654"/>
            <ac:spMk id="23" creationId="{8A41F5C6-A911-487A-8579-E6B4BA98741D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9:33.697" v="160" actId="14100"/>
          <ac:spMkLst>
            <pc:docMk/>
            <pc:sldMk cId="1589339832" sldId="654"/>
            <ac:spMk id="24" creationId="{0B339269-FB51-4706-9310-2B70CC001A66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9:36.057" v="161" actId="14100"/>
          <ac:spMkLst>
            <pc:docMk/>
            <pc:sldMk cId="1589339832" sldId="654"/>
            <ac:spMk id="25" creationId="{44C9E36D-A77F-4EA9-8496-053C3B18549C}"/>
          </ac:spMkLst>
        </pc:spChg>
        <pc:cxnChg chg="mod">
          <ac:chgData name="Ryann McMahon" userId="S::ryann.mcmahon_eholdingsinc.com#ext#@pauthority.onmicrosoft.com::0be0b66c-3ce0-4088-9c68-b84445943cd2" providerId="AD" clId="Web-{F5ECF058-6117-03C0-182E-647CF5360656}" dt="2024-02-05T17:20:09.417" v="166" actId="14100"/>
          <ac:cxnSpMkLst>
            <pc:docMk/>
            <pc:sldMk cId="1589339832" sldId="654"/>
            <ac:cxnSpMk id="22" creationId="{8FDAE889-2F37-4CB1-9F18-BFB105E5A03B}"/>
          </ac:cxnSpMkLst>
        </pc:cxnChg>
      </pc:sldChg>
      <pc:sldChg chg="addSp modSp modCm">
        <pc:chgData name="Ryann McMahon" userId="S::ryann.mcmahon_eholdingsinc.com#ext#@pauthority.onmicrosoft.com::0be0b66c-3ce0-4088-9c68-b84445943cd2" providerId="AD" clId="Web-{F5ECF058-6117-03C0-182E-647CF5360656}" dt="2024-02-05T17:17:08.161" v="117" actId="20577"/>
        <pc:sldMkLst>
          <pc:docMk/>
          <pc:sldMk cId="1055322278" sldId="663"/>
        </pc:sldMkLst>
        <pc:spChg chg="mod">
          <ac:chgData name="Ryann McMahon" userId="S::ryann.mcmahon_eholdingsinc.com#ext#@pauthority.onmicrosoft.com::0be0b66c-3ce0-4088-9c68-b84445943cd2" providerId="AD" clId="Web-{F5ECF058-6117-03C0-182E-647CF5360656}" dt="2024-02-05T17:12:52.886" v="40"/>
          <ac:spMkLst>
            <pc:docMk/>
            <pc:sldMk cId="1055322278" sldId="663"/>
            <ac:spMk id="4" creationId="{9507E446-0A2C-4019-59A2-DD5325E4974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05.821" v="13"/>
          <ac:spMkLst>
            <pc:docMk/>
            <pc:sldMk cId="1055322278" sldId="663"/>
            <ac:spMk id="16" creationId="{99C80630-7C7C-4BE8-0594-1AA39D73545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19.768" v="107" actId="20577"/>
          <ac:spMkLst>
            <pc:docMk/>
            <pc:sldMk cId="1055322278" sldId="663"/>
            <ac:spMk id="18" creationId="{80669E23-ECBF-F3BA-6BEE-0217FF568AB5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03.346" v="101" actId="1076"/>
          <ac:spMkLst>
            <pc:docMk/>
            <pc:sldMk cId="1055322278" sldId="663"/>
            <ac:spMk id="19" creationId="{F6CA8A5A-EA7E-1CA5-D245-D4758C2ACFE2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7:02.301" v="115" actId="20577"/>
          <ac:spMkLst>
            <pc:docMk/>
            <pc:sldMk cId="1055322278" sldId="663"/>
            <ac:spMk id="23" creationId="{CE56081F-7C4A-CCD8-1B66-A99CEA62EF58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27.300" v="108" actId="20577"/>
          <ac:spMkLst>
            <pc:docMk/>
            <pc:sldMk cId="1055322278" sldId="663"/>
            <ac:spMk id="25" creationId="{D2588086-1B7E-3F32-278F-D6E131164B32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31.081" v="109" actId="20577"/>
          <ac:spMkLst>
            <pc:docMk/>
            <pc:sldMk cId="1055322278" sldId="663"/>
            <ac:spMk id="26" creationId="{901726C9-283F-5072-74F0-38A613BB271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7:08.161" v="117" actId="20577"/>
          <ac:spMkLst>
            <pc:docMk/>
            <pc:sldMk cId="1055322278" sldId="663"/>
            <ac:spMk id="31" creationId="{192581E4-B688-F365-9BE7-18F11E49E56B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7:06.067" v="116" actId="20577"/>
          <ac:spMkLst>
            <pc:docMk/>
            <pc:sldMk cId="1055322278" sldId="663"/>
            <ac:spMk id="32" creationId="{6E65B280-E735-A5AD-DEBD-7FBABC2F9604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40.816" v="112" actId="20577"/>
          <ac:spMkLst>
            <pc:docMk/>
            <pc:sldMk cId="1055322278" sldId="663"/>
            <ac:spMk id="33" creationId="{52582650-F9A0-E2BC-6024-CB8C93E8867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42.660" v="113" actId="20577"/>
          <ac:spMkLst>
            <pc:docMk/>
            <pc:sldMk cId="1055322278" sldId="663"/>
            <ac:spMk id="35" creationId="{E37D9223-D31C-2706-F31B-857C0F5A7C54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3.026" v="48"/>
          <ac:spMkLst>
            <pc:docMk/>
            <pc:sldMk cId="1055322278" sldId="663"/>
            <ac:spMk id="36" creationId="{87B8229A-D659-1300-2B97-0B44C7C4AD9A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3.042" v="49"/>
          <ac:spMkLst>
            <pc:docMk/>
            <pc:sldMk cId="1055322278" sldId="663"/>
            <ac:spMk id="37" creationId="{57F964B4-D974-1A37-19A1-06A1B7C7E0B0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07.002" v="102" actId="20577"/>
          <ac:spMkLst>
            <pc:docMk/>
            <pc:sldMk cId="1055322278" sldId="663"/>
            <ac:spMk id="38" creationId="{93D2B2A3-C10F-BD2E-69E2-2DAD53868B3F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09.705" v="103" actId="20577"/>
          <ac:spMkLst>
            <pc:docMk/>
            <pc:sldMk cId="1055322278" sldId="663"/>
            <ac:spMk id="39" creationId="{683DFA64-7AC8-EE68-58A2-0FC0D59180FF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17.440" v="106" actId="20577"/>
          <ac:spMkLst>
            <pc:docMk/>
            <pc:sldMk cId="1055322278" sldId="663"/>
            <ac:spMk id="40" creationId="{C18221B2-FCE5-585C-94BC-AB4CBF79AA1A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12.034" v="104" actId="20577"/>
          <ac:spMkLst>
            <pc:docMk/>
            <pc:sldMk cId="1055322278" sldId="663"/>
            <ac:spMk id="41" creationId="{4D0E8E92-26DA-93A3-B563-296E316D6FE9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6:14.456" v="105" actId="20577"/>
          <ac:spMkLst>
            <pc:docMk/>
            <pc:sldMk cId="1055322278" sldId="663"/>
            <ac:spMk id="42" creationId="{21A7D7ED-722F-0D69-A341-13660EDC9CD1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3:27.074" v="58" actId="1076"/>
          <ac:spMkLst>
            <pc:docMk/>
            <pc:sldMk cId="1055322278" sldId="663"/>
            <ac:spMk id="45" creationId="{70A1866B-E5AA-64B0-7E77-6C25E99BF741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5:35.720" v="93" actId="14100"/>
          <ac:spMkLst>
            <pc:docMk/>
            <pc:sldMk cId="1055322278" sldId="663"/>
            <ac:spMk id="46" creationId="{EEBA2160-FE7E-1FDE-E452-0072C7AA4A5C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2.948" v="43"/>
          <ac:spMkLst>
            <pc:docMk/>
            <pc:sldMk cId="1055322278" sldId="663"/>
            <ac:spMk id="49" creationId="{27848F5B-3573-988F-D8AA-CC307C26E9E2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2.964" v="44"/>
          <ac:spMkLst>
            <pc:docMk/>
            <pc:sldMk cId="1055322278" sldId="663"/>
            <ac:spMk id="50" creationId="{C9A43D03-A8C2-4178-72B0-22178E392FE9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3.073" v="50"/>
          <ac:spMkLst>
            <pc:docMk/>
            <pc:sldMk cId="1055322278" sldId="663"/>
            <ac:spMk id="52" creationId="{FE699445-3465-D3D1-DB1B-854A9CF44D1D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3.089" v="51"/>
          <ac:spMkLst>
            <pc:docMk/>
            <pc:sldMk cId="1055322278" sldId="663"/>
            <ac:spMk id="53" creationId="{F0E910CA-4172-3306-6A8A-52985C1ECF53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3.120" v="52"/>
          <ac:spMkLst>
            <pc:docMk/>
            <pc:sldMk cId="1055322278" sldId="663"/>
            <ac:spMk id="56" creationId="{4E800E57-991A-278D-CB1B-C8C2414C5CCD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12:53.151" v="53"/>
          <ac:spMkLst>
            <pc:docMk/>
            <pc:sldMk cId="1055322278" sldId="663"/>
            <ac:spMk id="57" creationId="{8FF259D1-B78D-2DFD-AA98-BDDE611D9A45}"/>
          </ac:spMkLst>
        </pc:spChg>
        <pc:grpChg chg="add">
          <ac:chgData name="Ryann McMahon" userId="S::ryann.mcmahon_eholdingsinc.com#ext#@pauthority.onmicrosoft.com::0be0b66c-3ce0-4088-9c68-b84445943cd2" providerId="AD" clId="Web-{F5ECF058-6117-03C0-182E-647CF5360656}" dt="2024-02-05T17:13:33.262" v="59"/>
          <ac:grpSpMkLst>
            <pc:docMk/>
            <pc:sldMk cId="1055322278" sldId="663"/>
            <ac:grpSpMk id="3" creationId="{894E5DCC-5C47-91B9-BA4F-B70577BA0A4D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5:57.908" v="99" actId="1076"/>
          <ac:grpSpMkLst>
            <pc:docMk/>
            <pc:sldMk cId="1055322278" sldId="663"/>
            <ac:grpSpMk id="5" creationId="{F8833414-83BC-86D9-584A-4FE6DCCFFD92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5:57.877" v="98" actId="1076"/>
          <ac:grpSpMkLst>
            <pc:docMk/>
            <pc:sldMk cId="1055322278" sldId="663"/>
            <ac:grpSpMk id="6" creationId="{60031CFC-7EAC-F27D-0170-2D6ED37F4313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5:57.814" v="95" actId="1076"/>
          <ac:grpSpMkLst>
            <pc:docMk/>
            <pc:sldMk cId="1055322278" sldId="663"/>
            <ac:grpSpMk id="9" creationId="{00E2A8B2-97AE-A121-39B0-3C2714F162C6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5:57.861" v="97" actId="1076"/>
          <ac:grpSpMkLst>
            <pc:docMk/>
            <pc:sldMk cId="1055322278" sldId="663"/>
            <ac:grpSpMk id="11" creationId="{C4576FB6-7EDF-8ABE-7D0C-500D8D16EC6A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5:57.830" v="96" actId="1076"/>
          <ac:grpSpMkLst>
            <pc:docMk/>
            <pc:sldMk cId="1055322278" sldId="663"/>
            <ac:grpSpMk id="12" creationId="{D496A787-9076-CAF7-8543-DB048B698E53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5:57.924" v="100" actId="1076"/>
          <ac:grpSpMkLst>
            <pc:docMk/>
            <pc:sldMk cId="1055322278" sldId="663"/>
            <ac:grpSpMk id="13" creationId="{071B4E3B-DA41-756E-968B-85EC4F20377F}"/>
          </ac:grpSpMkLst>
        </pc:gr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14:39.140" v="80" actId="1076"/>
          <ac:grpSpMkLst>
            <pc:docMk/>
            <pc:sldMk cId="1055322278" sldId="663"/>
            <ac:grpSpMk id="14" creationId="{5BFB8369-86A8-8170-28AF-12FFA362A698}"/>
          </ac:grpSpMkLst>
        </pc:grpChg>
      </pc:sldChg>
      <pc:sldChg chg="addSp delSp modSp mod modClrScheme modCm chgLayout modNotes">
        <pc:chgData name="Ryann McMahon" userId="S::ryann.mcmahon_eholdingsinc.com#ext#@pauthority.onmicrosoft.com::0be0b66c-3ce0-4088-9c68-b84445943cd2" providerId="AD" clId="Web-{F5ECF058-6117-03C0-182E-647CF5360656}" dt="2024-02-05T17:30:50.801" v="297"/>
        <pc:sldMkLst>
          <pc:docMk/>
          <pc:sldMk cId="898219679" sldId="667"/>
        </pc:sldMkLst>
        <pc:spChg chg="mod ord">
          <ac:chgData name="Ryann McMahon" userId="S::ryann.mcmahon_eholdingsinc.com#ext#@pauthority.onmicrosoft.com::0be0b66c-3ce0-4088-9c68-b84445943cd2" providerId="AD" clId="Web-{F5ECF058-6117-03C0-182E-647CF5360656}" dt="2024-02-05T17:28:29.702" v="275"/>
          <ac:spMkLst>
            <pc:docMk/>
            <pc:sldMk cId="898219679" sldId="667"/>
            <ac:spMk id="2" creationId="{1A5D3567-4B68-C74D-67DC-2B0D337991AA}"/>
          </ac:spMkLst>
        </pc:spChg>
        <pc:spChg chg="add del mod ord">
          <ac:chgData name="Ryann McMahon" userId="S::ryann.mcmahon_eholdingsinc.com#ext#@pauthority.onmicrosoft.com::0be0b66c-3ce0-4088-9c68-b84445943cd2" providerId="AD" clId="Web-{F5ECF058-6117-03C0-182E-647CF5360656}" dt="2024-02-05T17:28:33.436" v="276"/>
          <ac:spMkLst>
            <pc:docMk/>
            <pc:sldMk cId="898219679" sldId="667"/>
            <ac:spMk id="3" creationId="{EC1CBB79-3A29-4414-A0B2-BF902A46CFDB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9:49.283" v="288" actId="20577"/>
          <ac:spMkLst>
            <pc:docMk/>
            <pc:sldMk cId="898219679" sldId="667"/>
            <ac:spMk id="23" creationId="{903B656E-E86C-6470-0F5A-377D74B12934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8:25.358" v="273" actId="1076"/>
          <ac:spMkLst>
            <pc:docMk/>
            <pc:sldMk cId="898219679" sldId="667"/>
            <ac:spMk id="29" creationId="{4B1786C7-F1E8-B9EB-33F6-7DA2A37BB4F6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8:25.358" v="272" actId="1076"/>
          <ac:spMkLst>
            <pc:docMk/>
            <pc:sldMk cId="898219679" sldId="667"/>
            <ac:spMk id="30" creationId="{5237CACC-9828-E45B-7577-FB0F74AE786E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8:25.358" v="271" actId="1076"/>
          <ac:spMkLst>
            <pc:docMk/>
            <pc:sldMk cId="898219679" sldId="667"/>
            <ac:spMk id="32" creationId="{B985B3D0-061C-83B7-2418-B400E93B4983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8:25.358" v="270" actId="1076"/>
          <ac:spMkLst>
            <pc:docMk/>
            <pc:sldMk cId="898219679" sldId="667"/>
            <ac:spMk id="33" creationId="{F7F05ED7-EAC0-094A-879D-0B1D2FD650DA}"/>
          </ac:spMkLst>
        </pc:spChg>
        <pc:spChg chg="mod">
          <ac:chgData name="Ryann McMahon" userId="S::ryann.mcmahon_eholdingsinc.com#ext#@pauthority.onmicrosoft.com::0be0b66c-3ce0-4088-9c68-b84445943cd2" providerId="AD" clId="Web-{F5ECF058-6117-03C0-182E-647CF5360656}" dt="2024-02-05T17:28:25.358" v="263" actId="1076"/>
          <ac:spMkLst>
            <pc:docMk/>
            <pc:sldMk cId="898219679" sldId="667"/>
            <ac:spMk id="61" creationId="{DF918ECF-31F0-5F8C-7C41-0FCB33CACB15}"/>
          </ac:spMkLst>
        </pc:spChg>
        <pc:grpChg chg="add mod">
          <ac:chgData name="Ryann McMahon" userId="S::ryann.mcmahon_eholdingsinc.com#ext#@pauthority.onmicrosoft.com::0be0b66c-3ce0-4088-9c68-b84445943cd2" providerId="AD" clId="Web-{F5ECF058-6117-03C0-182E-647CF5360656}" dt="2024-02-05T17:30:01.439" v="291" actId="14100"/>
          <ac:grpSpMkLst>
            <pc:docMk/>
            <pc:sldMk cId="898219679" sldId="667"/>
            <ac:grpSpMk id="4" creationId="{55390071-A9E3-F47D-DD18-CDC1D8436588}"/>
          </ac:grpSpMkLst>
        </pc:grpChg>
        <pc:picChg chg="mod">
          <ac:chgData name="Ryann McMahon" userId="S::ryann.mcmahon_eholdingsinc.com#ext#@pauthority.onmicrosoft.com::0be0b66c-3ce0-4088-9c68-b84445943cd2" providerId="AD" clId="Web-{F5ECF058-6117-03C0-182E-647CF5360656}" dt="2024-02-05T17:28:25.358" v="274" actId="1076"/>
          <ac:picMkLst>
            <pc:docMk/>
            <pc:sldMk cId="898219679" sldId="667"/>
            <ac:picMk id="31" creationId="{7C6DC928-6FFB-2AA1-A0AF-8871000BA39F}"/>
          </ac:picMkLst>
        </pc:pic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9" actId="1076"/>
          <ac:cxnSpMkLst>
            <pc:docMk/>
            <pc:sldMk cId="898219679" sldId="667"/>
            <ac:cxnSpMk id="35" creationId="{7ED1E36A-AF34-A1E7-ABFA-3E76982A3CBA}"/>
          </ac:cxnSpMkLst>
        </pc:cxn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8" actId="1076"/>
          <ac:cxnSpMkLst>
            <pc:docMk/>
            <pc:sldMk cId="898219679" sldId="667"/>
            <ac:cxnSpMk id="38" creationId="{E755ECF3-E3AF-2FA5-E0AB-10BA27910B5C}"/>
          </ac:cxnSpMkLst>
        </pc:cxn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7" actId="1076"/>
          <ac:cxnSpMkLst>
            <pc:docMk/>
            <pc:sldMk cId="898219679" sldId="667"/>
            <ac:cxnSpMk id="41" creationId="{396DB2AF-4F0B-0664-E360-A5C7B49D1D8B}"/>
          </ac:cxnSpMkLst>
        </pc:cxn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6" actId="1076"/>
          <ac:cxnSpMkLst>
            <pc:docMk/>
            <pc:sldMk cId="898219679" sldId="667"/>
            <ac:cxnSpMk id="44" creationId="{C8BE1752-0BD9-BAD1-78E2-80399D262DEB}"/>
          </ac:cxnSpMkLst>
        </pc:cxn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5" actId="1076"/>
          <ac:cxnSpMkLst>
            <pc:docMk/>
            <pc:sldMk cId="898219679" sldId="667"/>
            <ac:cxnSpMk id="46" creationId="{2228CD1D-BE1C-1D1A-A69A-1B07424D4A98}"/>
          </ac:cxnSpMkLst>
        </pc:cxn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4" actId="1076"/>
          <ac:cxnSpMkLst>
            <pc:docMk/>
            <pc:sldMk cId="898219679" sldId="667"/>
            <ac:cxnSpMk id="52" creationId="{8A084F03-FA2E-813C-CDDB-D7C88E66BF92}"/>
          </ac:cxnSpMkLst>
        </pc:cxnChg>
        <pc:cxnChg chg="mod">
          <ac:chgData name="Ryann McMahon" userId="S::ryann.mcmahon_eholdingsinc.com#ext#@pauthority.onmicrosoft.com::0be0b66c-3ce0-4088-9c68-b84445943cd2" providerId="AD" clId="Web-{F5ECF058-6117-03C0-182E-647CF5360656}" dt="2024-02-05T17:28:25.358" v="262" actId="1076"/>
          <ac:cxnSpMkLst>
            <pc:docMk/>
            <pc:sldMk cId="898219679" sldId="667"/>
            <ac:cxnSpMk id="62" creationId="{1360001A-4AED-3E28-D31B-354E14750606}"/>
          </ac:cxnSpMkLst>
        </pc:cxnChg>
      </pc:sldChg>
      <pc:sldChg chg="add replId">
        <pc:chgData name="Ryann McMahon" userId="S::ryann.mcmahon_eholdingsinc.com#ext#@pauthority.onmicrosoft.com::0be0b66c-3ce0-4088-9c68-b84445943cd2" providerId="AD" clId="Web-{F5ECF058-6117-03C0-182E-647CF5360656}" dt="2024-02-05T17:28:44.530" v="277"/>
        <pc:sldMkLst>
          <pc:docMk/>
          <pc:sldMk cId="3402156347" sldId="668"/>
        </pc:sldMkLst>
      </pc:sldChg>
      <pc:sldChg chg="add del replId">
        <pc:chgData name="Ryann McMahon" userId="S::ryann.mcmahon_eholdingsinc.com#ext#@pauthority.onmicrosoft.com::0be0b66c-3ce0-4088-9c68-b84445943cd2" providerId="AD" clId="Web-{F5ECF058-6117-03C0-182E-647CF5360656}" dt="2024-02-05T17:30:54.613" v="298"/>
        <pc:sldMkLst>
          <pc:docMk/>
          <pc:sldMk cId="3784592952" sldId="669"/>
        </pc:sldMkLst>
      </pc:sldChg>
    </pc:docChg>
  </pc:docChgLst>
  <pc:docChgLst>
    <pc:chgData name="Egler, Moira W" userId="S::megler@rideprt.org::3a21184a-fcd5-4418-a857-72415b7762e9" providerId="AD" clId="Web-{02270B8B-A395-DE7C-B23B-B4E535C97D1F}"/>
    <pc:docChg chg="modSld">
      <pc:chgData name="Egler, Moira W" userId="S::megler@rideprt.org::3a21184a-fcd5-4418-a857-72415b7762e9" providerId="AD" clId="Web-{02270B8B-A395-DE7C-B23B-B4E535C97D1F}" dt="2024-01-29T16:32:37.859" v="67" actId="1076"/>
      <pc:docMkLst>
        <pc:docMk/>
      </pc:docMkLst>
      <pc:sldChg chg="addSp modSp delCm">
        <pc:chgData name="Egler, Moira W" userId="S::megler@rideprt.org::3a21184a-fcd5-4418-a857-72415b7762e9" providerId="AD" clId="Web-{02270B8B-A395-DE7C-B23B-B4E535C97D1F}" dt="2024-01-29T16:32:37.859" v="67" actId="1076"/>
        <pc:sldMkLst>
          <pc:docMk/>
          <pc:sldMk cId="2943132912" sldId="651"/>
        </pc:sldMkLst>
        <pc:spChg chg="mod">
          <ac:chgData name="Egler, Moira W" userId="S::megler@rideprt.org::3a21184a-fcd5-4418-a857-72415b7762e9" providerId="AD" clId="Web-{02270B8B-A395-DE7C-B23B-B4E535C97D1F}" dt="2024-01-29T16:32:12.327" v="56" actId="20577"/>
          <ac:spMkLst>
            <pc:docMk/>
            <pc:sldMk cId="2943132912" sldId="651"/>
            <ac:spMk id="2" creationId="{76814462-23F3-595A-1380-6DC7FAEEE445}"/>
          </ac:spMkLst>
        </pc:spChg>
        <pc:spChg chg="mod">
          <ac:chgData name="Egler, Moira W" userId="S::megler@rideprt.org::3a21184a-fcd5-4418-a857-72415b7762e9" providerId="AD" clId="Web-{02270B8B-A395-DE7C-B23B-B4E535C97D1F}" dt="2024-01-29T16:32:37.859" v="67" actId="1076"/>
          <ac:spMkLst>
            <pc:docMk/>
            <pc:sldMk cId="2943132912" sldId="651"/>
            <ac:spMk id="18" creationId="{AD94D7F5-4E2E-413C-39DE-413DE4A39D33}"/>
          </ac:spMkLst>
        </pc:spChg>
        <pc:picChg chg="add mod">
          <ac:chgData name="Egler, Moira W" userId="S::megler@rideprt.org::3a21184a-fcd5-4418-a857-72415b7762e9" providerId="AD" clId="Web-{02270B8B-A395-DE7C-B23B-B4E535C97D1F}" dt="2024-01-29T16:31:59.436" v="53" actId="1076"/>
          <ac:picMkLst>
            <pc:docMk/>
            <pc:sldMk cId="2943132912" sldId="651"/>
            <ac:picMk id="3" creationId="{E0CA9B37-FB5A-DF03-DA6C-4EAA70EEA99D}"/>
          </ac:picMkLst>
        </pc:picChg>
      </pc:sldChg>
    </pc:docChg>
  </pc:docChgLst>
  <pc:docChgLst>
    <pc:chgData name="McDonough, Patrick" userId="300d2f50-6af4-414a-a581-e8b9715d005f" providerId="ADAL" clId="{3F3A8874-8AB2-4966-9C86-44E66BE4A6E9}"/>
    <pc:docChg chg="custSel addSld modSld">
      <pc:chgData name="McDonough, Patrick" userId="300d2f50-6af4-414a-a581-e8b9715d005f" providerId="ADAL" clId="{3F3A8874-8AB2-4966-9C86-44E66BE4A6E9}" dt="2024-01-29T23:01:40.548" v="26" actId="208"/>
      <pc:docMkLst>
        <pc:docMk/>
      </pc:docMkLst>
      <pc:sldChg chg="modSp mod">
        <pc:chgData name="McDonough, Patrick" userId="300d2f50-6af4-414a-a581-e8b9715d005f" providerId="ADAL" clId="{3F3A8874-8AB2-4966-9C86-44E66BE4A6E9}" dt="2024-01-29T22:56:03.898" v="2" actId="27636"/>
        <pc:sldMkLst>
          <pc:docMk/>
          <pc:sldMk cId="2868697052" sldId="648"/>
        </pc:sldMkLst>
        <pc:spChg chg="mod">
          <ac:chgData name="McDonough, Patrick" userId="300d2f50-6af4-414a-a581-e8b9715d005f" providerId="ADAL" clId="{3F3A8874-8AB2-4966-9C86-44E66BE4A6E9}" dt="2024-01-29T22:56:03.898" v="2" actId="27636"/>
          <ac:spMkLst>
            <pc:docMk/>
            <pc:sldMk cId="2868697052" sldId="648"/>
            <ac:spMk id="17" creationId="{90A72729-5F5F-AFA5-B16C-FB029B4CC057}"/>
          </ac:spMkLst>
        </pc:spChg>
      </pc:sldChg>
      <pc:sldChg chg="modSp mod">
        <pc:chgData name="McDonough, Patrick" userId="300d2f50-6af4-414a-a581-e8b9715d005f" providerId="ADAL" clId="{3F3A8874-8AB2-4966-9C86-44E66BE4A6E9}" dt="2024-01-29T22:49:05.928" v="0" actId="14100"/>
        <pc:sldMkLst>
          <pc:docMk/>
          <pc:sldMk cId="1055322278" sldId="663"/>
        </pc:sldMkLst>
        <pc:spChg chg="mod">
          <ac:chgData name="McDonough, Patrick" userId="300d2f50-6af4-414a-a581-e8b9715d005f" providerId="ADAL" clId="{3F3A8874-8AB2-4966-9C86-44E66BE4A6E9}" dt="2024-01-29T22:49:05.928" v="0" actId="14100"/>
          <ac:spMkLst>
            <pc:docMk/>
            <pc:sldMk cId="1055322278" sldId="663"/>
            <ac:spMk id="8" creationId="{9C482C98-DE57-2D2B-D7E8-3888B602F993}"/>
          </ac:spMkLst>
        </pc:spChg>
      </pc:sldChg>
    </pc:docChg>
  </pc:docChgLst>
  <pc:docChgLst>
    <pc:chgData name="Wiles, Amy" userId="S::amy.wiles_eholdingsinc.com#ext#@pauthority.onmicrosoft.com::addb1f2d-3720-483f-ae16-694220c41823" providerId="AD" clId="Web-{F724383D-3AEE-53BD-9A2B-C541E130E132}"/>
    <pc:docChg chg="modSld sldOrd">
      <pc:chgData name="Wiles, Amy" userId="S::amy.wiles_eholdingsinc.com#ext#@pauthority.onmicrosoft.com::addb1f2d-3720-483f-ae16-694220c41823" providerId="AD" clId="Web-{F724383D-3AEE-53BD-9A2B-C541E130E132}" dt="2024-02-05T18:17:51.515" v="237" actId="20577"/>
      <pc:docMkLst>
        <pc:docMk/>
      </pc:docMkLst>
      <pc:sldChg chg="modSp addCm">
        <pc:chgData name="Wiles, Amy" userId="S::amy.wiles_eholdingsinc.com#ext#@pauthority.onmicrosoft.com::addb1f2d-3720-483f-ae16-694220c41823" providerId="AD" clId="Web-{F724383D-3AEE-53BD-9A2B-C541E130E132}" dt="2024-02-05T18:17:29.983" v="230" actId="20577"/>
        <pc:sldMkLst>
          <pc:docMk/>
          <pc:sldMk cId="387260337" sldId="561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8:17:29.983" v="230" actId="20577"/>
          <ac:spMkLst>
            <pc:docMk/>
            <pc:sldMk cId="387260337" sldId="561"/>
            <ac:spMk id="2" creationId="{1A5D3567-4B68-C74D-67DC-2B0D337991AA}"/>
          </ac:spMkLst>
        </pc:spChg>
        <pc:picChg chg="mod">
          <ac:chgData name="Wiles, Amy" userId="S::amy.wiles_eholdingsinc.com#ext#@pauthority.onmicrosoft.com::addb1f2d-3720-483f-ae16-694220c41823" providerId="AD" clId="Web-{F724383D-3AEE-53BD-9A2B-C541E130E132}" dt="2024-02-05T16:59:45.225" v="103" actId="14100"/>
          <ac:picMkLst>
            <pc:docMk/>
            <pc:sldMk cId="387260337" sldId="561"/>
            <ac:picMk id="34" creationId="{C8DCA8B1-1602-C09C-E106-97BC7FD44130}"/>
          </ac:picMkLst>
        </pc:picChg>
      </pc:sldChg>
      <pc:sldChg chg="addCm">
        <pc:chgData name="Wiles, Amy" userId="S::amy.wiles_eholdingsinc.com#ext#@pauthority.onmicrosoft.com::addb1f2d-3720-483f-ae16-694220c41823" providerId="AD" clId="Web-{F724383D-3AEE-53BD-9A2B-C541E130E132}" dt="2024-02-05T17:02:33.294" v="108"/>
        <pc:sldMkLst>
          <pc:docMk/>
          <pc:sldMk cId="2868697052" sldId="648"/>
        </pc:sldMkLst>
      </pc:sldChg>
      <pc:sldChg chg="modSp addCm modCm">
        <pc:chgData name="Wiles, Amy" userId="S::amy.wiles_eholdingsinc.com#ext#@pauthority.onmicrosoft.com::addb1f2d-3720-483f-ae16-694220c41823" providerId="AD" clId="Web-{F724383D-3AEE-53BD-9A2B-C541E130E132}" dt="2024-02-05T18:17:51.515" v="237" actId="20577"/>
        <pc:sldMkLst>
          <pc:docMk/>
          <pc:sldMk cId="2163630647" sldId="649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8:16:43.076" v="194" actId="14100"/>
          <ac:spMkLst>
            <pc:docMk/>
            <pc:sldMk cId="2163630647" sldId="649"/>
            <ac:spMk id="2" creationId="{3277F2B1-7C82-6C89-DED2-A103D536803C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7:51.515" v="237" actId="20577"/>
          <ac:spMkLst>
            <pc:docMk/>
            <pc:sldMk cId="2163630647" sldId="649"/>
            <ac:spMk id="25" creationId="{61ED51EB-2B98-D268-4E25-BF600E0472C1}"/>
          </ac:spMkLst>
        </pc:spChg>
      </pc:sldChg>
      <pc:sldChg chg="modSp">
        <pc:chgData name="Wiles, Amy" userId="S::amy.wiles_eholdingsinc.com#ext#@pauthority.onmicrosoft.com::addb1f2d-3720-483f-ae16-694220c41823" providerId="AD" clId="Web-{F724383D-3AEE-53BD-9A2B-C541E130E132}" dt="2024-02-05T17:02:51.811" v="117" actId="20577"/>
        <pc:sldMkLst>
          <pc:docMk/>
          <pc:sldMk cId="2943132912" sldId="651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7:02:51.811" v="117" actId="20577"/>
          <ac:spMkLst>
            <pc:docMk/>
            <pc:sldMk cId="2943132912" sldId="651"/>
            <ac:spMk id="18" creationId="{AD94D7F5-4E2E-413C-39DE-413DE4A39D33}"/>
          </ac:spMkLst>
        </pc:spChg>
      </pc:sldChg>
      <pc:sldChg chg="addCm">
        <pc:chgData name="Wiles, Amy" userId="S::amy.wiles_eholdingsinc.com#ext#@pauthority.onmicrosoft.com::addb1f2d-3720-483f-ae16-694220c41823" providerId="AD" clId="Web-{F724383D-3AEE-53BD-9A2B-C541E130E132}" dt="2024-02-05T16:55:16.339" v="6"/>
        <pc:sldMkLst>
          <pc:docMk/>
          <pc:sldMk cId="1589339832" sldId="654"/>
        </pc:sldMkLst>
      </pc:sldChg>
      <pc:sldChg chg="modSp addCm">
        <pc:chgData name="Wiles, Amy" userId="S::amy.wiles_eholdingsinc.com#ext#@pauthority.onmicrosoft.com::addb1f2d-3720-483f-ae16-694220c41823" providerId="AD" clId="Web-{F724383D-3AEE-53BD-9A2B-C541E130E132}" dt="2024-02-05T18:13:51.150" v="191"/>
        <pc:sldMkLst>
          <pc:docMk/>
          <pc:sldMk cId="1772732069" sldId="657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8:13:51.025" v="185"/>
          <ac:spMkLst>
            <pc:docMk/>
            <pc:sldMk cId="1772732069" sldId="657"/>
            <ac:spMk id="14" creationId="{D2571C83-C236-4B20-B990-9E508EAD4B84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3:51.056" v="186"/>
          <ac:spMkLst>
            <pc:docMk/>
            <pc:sldMk cId="1772732069" sldId="657"/>
            <ac:spMk id="15" creationId="{72E2FC43-F0A9-4B4C-9D95-DE3EB5B7EC7C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3:51.072" v="187"/>
          <ac:spMkLst>
            <pc:docMk/>
            <pc:sldMk cId="1772732069" sldId="657"/>
            <ac:spMk id="16" creationId="{F60A403C-941F-4EA2-9E01-1F8FD7EAFAC9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3:51.088" v="188"/>
          <ac:spMkLst>
            <pc:docMk/>
            <pc:sldMk cId="1772732069" sldId="657"/>
            <ac:spMk id="17" creationId="{0ECF9FA0-73B1-4B9F-AF3D-A4A36DC5E590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3:51.103" v="189"/>
          <ac:spMkLst>
            <pc:docMk/>
            <pc:sldMk cId="1772732069" sldId="657"/>
            <ac:spMk id="18" creationId="{D303928C-FD8D-4D6D-B19A-06E11096B26D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3:51.119" v="190"/>
          <ac:spMkLst>
            <pc:docMk/>
            <pc:sldMk cId="1772732069" sldId="657"/>
            <ac:spMk id="19" creationId="{6D311BC3-36DB-4DF4-805F-FCBD7FB43C0A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13:51.150" v="191"/>
          <ac:spMkLst>
            <pc:docMk/>
            <pc:sldMk cId="1772732069" sldId="657"/>
            <ac:spMk id="20" creationId="{4D43C3F3-715C-4DF8-A093-62A5902B16B7}"/>
          </ac:spMkLst>
        </pc:spChg>
      </pc:sldChg>
      <pc:sldChg chg="modSp">
        <pc:chgData name="Wiles, Amy" userId="S::amy.wiles_eholdingsinc.com#ext#@pauthority.onmicrosoft.com::addb1f2d-3720-483f-ae16-694220c41823" providerId="AD" clId="Web-{F724383D-3AEE-53BD-9A2B-C541E130E132}" dt="2024-02-05T18:01:47.086" v="124" actId="1076"/>
        <pc:sldMkLst>
          <pc:docMk/>
          <pc:sldMk cId="1398617967" sldId="658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6:57:25.047" v="67" actId="20577"/>
          <ac:spMkLst>
            <pc:docMk/>
            <pc:sldMk cId="1398617967" sldId="658"/>
            <ac:spMk id="5" creationId="{B9B4215C-B3F7-47BC-A5DD-B43E7DAC0404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01.142" v="81" actId="1076"/>
          <ac:spMkLst>
            <pc:docMk/>
            <pc:sldMk cId="1398617967" sldId="658"/>
            <ac:spMk id="10" creationId="{8410E896-D86D-4AD4-BEDC-A6B4C79DE681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1:35.695" v="121" actId="1076"/>
          <ac:spMkLst>
            <pc:docMk/>
            <pc:sldMk cId="1398617967" sldId="658"/>
            <ac:spMk id="11" creationId="{E73FCE16-2ACB-4E78-BC92-40D79F1EA8B9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1:33.351" v="120" actId="1076"/>
          <ac:spMkLst>
            <pc:docMk/>
            <pc:sldMk cId="1398617967" sldId="658"/>
            <ac:spMk id="12" creationId="{E9800A9B-BDDF-4E22-9C33-F0407BA2FE2D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1:31.070" v="119" actId="1076"/>
          <ac:spMkLst>
            <pc:docMk/>
            <pc:sldMk cId="1398617967" sldId="658"/>
            <ac:spMk id="13" creationId="{ABD4166F-4240-4F4E-97D6-41E835FFD36E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35.409" v="96"/>
          <ac:spMkLst>
            <pc:docMk/>
            <pc:sldMk cId="1398617967" sldId="658"/>
            <ac:spMk id="15" creationId="{D0BB157A-54A7-4090-9D1F-26B06086C47C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35.425" v="97"/>
          <ac:spMkLst>
            <pc:docMk/>
            <pc:sldMk cId="1398617967" sldId="658"/>
            <ac:spMk id="16" creationId="{3824E992-47F1-4ACA-992E-2AA171365A00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1:41.164" v="122" actId="1076"/>
          <ac:spMkLst>
            <pc:docMk/>
            <pc:sldMk cId="1398617967" sldId="658"/>
            <ac:spMk id="31" creationId="{4281B634-A9CF-4AE7-879B-5989561FB9E2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1:47.086" v="124" actId="1076"/>
          <ac:spMkLst>
            <pc:docMk/>
            <pc:sldMk cId="1398617967" sldId="658"/>
            <ac:spMk id="32" creationId="{7853B6D4-157F-4B53-A06F-FCFB13B7F5B2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1:44.148" v="123" actId="1076"/>
          <ac:spMkLst>
            <pc:docMk/>
            <pc:sldMk cId="1398617967" sldId="658"/>
            <ac:spMk id="33" creationId="{0B924017-275B-43F0-A34B-8669632CDFC0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35.456" v="98"/>
          <ac:spMkLst>
            <pc:docMk/>
            <pc:sldMk cId="1398617967" sldId="658"/>
            <ac:spMk id="53" creationId="{150E2387-924B-4F8C-B320-A62FDF723629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35.488" v="99"/>
          <ac:spMkLst>
            <pc:docMk/>
            <pc:sldMk cId="1398617967" sldId="658"/>
            <ac:spMk id="77" creationId="{2B5CE04B-3262-4ABE-9119-E33DA945D728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35.503" v="100"/>
          <ac:spMkLst>
            <pc:docMk/>
            <pc:sldMk cId="1398617967" sldId="658"/>
            <ac:spMk id="78" creationId="{9F22C237-CA4D-4B4B-B1E2-5E28C6BC56B1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8:35.534" v="101"/>
          <ac:spMkLst>
            <pc:docMk/>
            <pc:sldMk cId="1398617967" sldId="658"/>
            <ac:spMk id="79" creationId="{64732ACB-8300-49CF-9358-010DB1E74A01}"/>
          </ac:spMkLst>
        </pc:spChg>
        <pc:picChg chg="mod">
          <ac:chgData name="Wiles, Amy" userId="S::amy.wiles_eholdingsinc.com#ext#@pauthority.onmicrosoft.com::addb1f2d-3720-483f-ae16-694220c41823" providerId="AD" clId="Web-{F724383D-3AEE-53BD-9A2B-C541E130E132}" dt="2024-02-05T16:59:32.990" v="102" actId="1076"/>
          <ac:picMkLst>
            <pc:docMk/>
            <pc:sldMk cId="1398617967" sldId="658"/>
            <ac:picMk id="3" creationId="{885BE0DC-9325-421B-9D02-045D2C31EB66}"/>
          </ac:picMkLst>
        </pc:picChg>
        <pc:cxnChg chg="mod">
          <ac:chgData name="Wiles, Amy" userId="S::amy.wiles_eholdingsinc.com#ext#@pauthority.onmicrosoft.com::addb1f2d-3720-483f-ae16-694220c41823" providerId="AD" clId="Web-{F724383D-3AEE-53BD-9A2B-C541E130E132}" dt="2024-02-05T16:58:33.300" v="89" actId="14100"/>
          <ac:cxnSpMkLst>
            <pc:docMk/>
            <pc:sldMk cId="1398617967" sldId="658"/>
            <ac:cxnSpMk id="80" creationId="{3A0A26E6-58B4-4275-92E9-B660221908F0}"/>
          </ac:cxnSpMkLst>
        </pc:cxnChg>
      </pc:sldChg>
      <pc:sldChg chg="ord">
        <pc:chgData name="Wiles, Amy" userId="S::amy.wiles_eholdingsinc.com#ext#@pauthority.onmicrosoft.com::addb1f2d-3720-483f-ae16-694220c41823" providerId="AD" clId="Web-{F724383D-3AEE-53BD-9A2B-C541E130E132}" dt="2024-02-05T18:01:22.023" v="118"/>
        <pc:sldMkLst>
          <pc:docMk/>
          <pc:sldMk cId="3154556508" sldId="659"/>
        </pc:sldMkLst>
      </pc:sldChg>
      <pc:sldChg chg="modSp">
        <pc:chgData name="Wiles, Amy" userId="S::amy.wiles_eholdingsinc.com#ext#@pauthority.onmicrosoft.com::addb1f2d-3720-483f-ae16-694220c41823" providerId="AD" clId="Web-{F724383D-3AEE-53BD-9A2B-C541E130E132}" dt="2024-02-05T16:52:43.895" v="3" actId="1076"/>
        <pc:sldMkLst>
          <pc:docMk/>
          <pc:sldMk cId="1867908163" sldId="661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6:52:43.864" v="2" actId="1076"/>
          <ac:spMkLst>
            <pc:docMk/>
            <pc:sldMk cId="1867908163" sldId="661"/>
            <ac:spMk id="33" creationId="{BAD7CC8D-DA7B-A706-C78E-8AC2FCE7F1A4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6:52:43.895" v="3" actId="1076"/>
          <ac:spMkLst>
            <pc:docMk/>
            <pc:sldMk cId="1867908163" sldId="661"/>
            <ac:spMk id="35" creationId="{5A2919E5-B21C-4B99-DEE5-C3D20E65E3BC}"/>
          </ac:spMkLst>
        </pc:spChg>
        <pc:grpChg chg="mod">
          <ac:chgData name="Wiles, Amy" userId="S::amy.wiles_eholdingsinc.com#ext#@pauthority.onmicrosoft.com::addb1f2d-3720-483f-ae16-694220c41823" providerId="AD" clId="Web-{F724383D-3AEE-53BD-9A2B-C541E130E132}" dt="2024-02-05T16:52:24.722" v="1" actId="1076"/>
          <ac:grpSpMkLst>
            <pc:docMk/>
            <pc:sldMk cId="1867908163" sldId="661"/>
            <ac:grpSpMk id="10" creationId="{011BE246-FBEE-E841-86C4-6D27FB44DFED}"/>
          </ac:grpSpMkLst>
        </pc:grpChg>
      </pc:sldChg>
      <pc:sldChg chg="addCm">
        <pc:chgData name="Wiles, Amy" userId="S::amy.wiles_eholdingsinc.com#ext#@pauthority.onmicrosoft.com::addb1f2d-3720-483f-ae16-694220c41823" providerId="AD" clId="Web-{F724383D-3AEE-53BD-9A2B-C541E130E132}" dt="2024-02-05T16:54:06.617" v="4"/>
        <pc:sldMkLst>
          <pc:docMk/>
          <pc:sldMk cId="1055322278" sldId="663"/>
        </pc:sldMkLst>
      </pc:sldChg>
      <pc:sldChg chg="modSp addCm">
        <pc:chgData name="Wiles, Amy" userId="S::amy.wiles_eholdingsinc.com#ext#@pauthority.onmicrosoft.com::addb1f2d-3720-483f-ae16-694220c41823" providerId="AD" clId="Web-{F724383D-3AEE-53BD-9A2B-C541E130E132}" dt="2024-02-05T18:03:53.698" v="165" actId="20577"/>
        <pc:sldMkLst>
          <pc:docMk/>
          <pc:sldMk cId="898219679" sldId="667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8:03:53.698" v="165" actId="20577"/>
          <ac:spMkLst>
            <pc:docMk/>
            <pc:sldMk cId="898219679" sldId="667"/>
            <ac:spMk id="23" creationId="{903B656E-E86C-6470-0F5A-377D74B12934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3:15.619" v="145"/>
          <ac:spMkLst>
            <pc:docMk/>
            <pc:sldMk cId="898219679" sldId="667"/>
            <ac:spMk id="29" creationId="{4B1786C7-F1E8-B9EB-33F6-7DA2A37BB4F6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3:15.791" v="146"/>
          <ac:spMkLst>
            <pc:docMk/>
            <pc:sldMk cId="898219679" sldId="667"/>
            <ac:spMk id="30" creationId="{5237CACC-9828-E45B-7577-FB0F74AE786E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3:15.963" v="147"/>
          <ac:spMkLst>
            <pc:docMk/>
            <pc:sldMk cId="898219679" sldId="667"/>
            <ac:spMk id="32" creationId="{B985B3D0-061C-83B7-2418-B400E93B4983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3:16.151" v="148"/>
          <ac:spMkLst>
            <pc:docMk/>
            <pc:sldMk cId="898219679" sldId="667"/>
            <ac:spMk id="33" creationId="{F7F05ED7-EAC0-094A-879D-0B1D2FD650DA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3:16.338" v="149"/>
          <ac:spMkLst>
            <pc:docMk/>
            <pc:sldMk cId="898219679" sldId="667"/>
            <ac:spMk id="61" creationId="{DF918ECF-31F0-5F8C-7C41-0FCB33CACB15}"/>
          </ac:spMkLst>
        </pc:spChg>
      </pc:sldChg>
      <pc:sldChg chg="modSp">
        <pc:chgData name="Wiles, Amy" userId="S::amy.wiles_eholdingsinc.com#ext#@pauthority.onmicrosoft.com::addb1f2d-3720-483f-ae16-694220c41823" providerId="AD" clId="Web-{F724383D-3AEE-53BD-9A2B-C541E130E132}" dt="2024-02-05T18:09:05.112" v="170" actId="20577"/>
        <pc:sldMkLst>
          <pc:docMk/>
          <pc:sldMk cId="3402156347" sldId="668"/>
        </pc:sldMkLst>
        <pc:spChg chg="mod">
          <ac:chgData name="Wiles, Amy" userId="S::amy.wiles_eholdingsinc.com#ext#@pauthority.onmicrosoft.com::addb1f2d-3720-483f-ae16-694220c41823" providerId="AD" clId="Web-{F724383D-3AEE-53BD-9A2B-C541E130E132}" dt="2024-02-05T18:09:05.112" v="170" actId="20577"/>
          <ac:spMkLst>
            <pc:docMk/>
            <pc:sldMk cId="3402156347" sldId="668"/>
            <ac:spMk id="15" creationId="{8CFBB10C-69D1-33FF-E7DC-B510784F8003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8:57.971" v="168" actId="20577"/>
          <ac:spMkLst>
            <pc:docMk/>
            <pc:sldMk cId="3402156347" sldId="668"/>
            <ac:spMk id="63" creationId="{C0249C58-B10B-40BC-8DD4-AD3D7A675384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9:02.253" v="169" actId="20577"/>
          <ac:spMkLst>
            <pc:docMk/>
            <pc:sldMk cId="3402156347" sldId="668"/>
            <ac:spMk id="64" creationId="{B675A9A8-9864-4DE3-8D68-830421E0D5F1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8:54.659" v="167" actId="20577"/>
          <ac:spMkLst>
            <pc:docMk/>
            <pc:sldMk cId="3402156347" sldId="668"/>
            <ac:spMk id="65" creationId="{B9BA62EE-8C2C-4BCA-A04A-B8E346F3D626}"/>
          </ac:spMkLst>
        </pc:spChg>
        <pc:spChg chg="mod">
          <ac:chgData name="Wiles, Amy" userId="S::amy.wiles_eholdingsinc.com#ext#@pauthority.onmicrosoft.com::addb1f2d-3720-483f-ae16-694220c41823" providerId="AD" clId="Web-{F724383D-3AEE-53BD-9A2B-C541E130E132}" dt="2024-02-05T18:08:51.815" v="166" actId="20577"/>
          <ac:spMkLst>
            <pc:docMk/>
            <pc:sldMk cId="3402156347" sldId="668"/>
            <ac:spMk id="66" creationId="{6D64EB01-9DB3-47C3-B119-E0371071A553}"/>
          </ac:spMkLst>
        </pc:spChg>
      </pc:sldChg>
    </pc:docChg>
  </pc:docChgLst>
  <pc:docChgLst>
    <pc:chgData name="Ryann McMahon" userId="4f1c8ad5-6ac6-43ae-a71b-387f69522486" providerId="ADAL" clId="{A01E5122-2467-4348-ADBE-AEC2D532A1FC}"/>
    <pc:docChg chg="undo custSel modSld">
      <pc:chgData name="Ryann McMahon" userId="4f1c8ad5-6ac6-43ae-a71b-387f69522486" providerId="ADAL" clId="{A01E5122-2467-4348-ADBE-AEC2D532A1FC}" dt="2024-02-05T17:58:00.005" v="588" actId="1038"/>
      <pc:docMkLst>
        <pc:docMk/>
      </pc:docMkLst>
      <pc:sldChg chg="addSp delSp modSp">
        <pc:chgData name="Ryann McMahon" userId="4f1c8ad5-6ac6-43ae-a71b-387f69522486" providerId="ADAL" clId="{A01E5122-2467-4348-ADBE-AEC2D532A1FC}" dt="2024-02-05T17:54:40.635" v="437" actId="478"/>
        <pc:sldMkLst>
          <pc:docMk/>
          <pc:sldMk cId="2868697052" sldId="648"/>
        </pc:sldMkLst>
        <pc:spChg chg="mod">
          <ac:chgData name="Ryann McMahon" userId="4f1c8ad5-6ac6-43ae-a71b-387f69522486" providerId="ADAL" clId="{A01E5122-2467-4348-ADBE-AEC2D532A1FC}" dt="2024-02-05T17:41:48.628" v="155" actId="255"/>
          <ac:spMkLst>
            <pc:docMk/>
            <pc:sldMk cId="2868697052" sldId="648"/>
            <ac:spMk id="2" creationId="{1A5D3567-4B68-C74D-67DC-2B0D337991AA}"/>
          </ac:spMkLst>
        </pc:spChg>
        <pc:spChg chg="mod topLvl">
          <ac:chgData name="Ryann McMahon" userId="4f1c8ad5-6ac6-43ae-a71b-387f69522486" providerId="ADAL" clId="{A01E5122-2467-4348-ADBE-AEC2D532A1FC}" dt="2024-02-05T17:54:25.320" v="433" actId="255"/>
          <ac:spMkLst>
            <pc:docMk/>
            <pc:sldMk cId="2868697052" sldId="648"/>
            <ac:spMk id="5" creationId="{C7993177-3774-F7AE-5F06-75393CD040DB}"/>
          </ac:spMkLst>
        </pc:spChg>
        <pc:spChg chg="del mod topLvl">
          <ac:chgData name="Ryann McMahon" userId="4f1c8ad5-6ac6-43ae-a71b-387f69522486" providerId="ADAL" clId="{A01E5122-2467-4348-ADBE-AEC2D532A1FC}" dt="2024-02-05T17:54:40.635" v="437" actId="478"/>
          <ac:spMkLst>
            <pc:docMk/>
            <pc:sldMk cId="2868697052" sldId="648"/>
            <ac:spMk id="6" creationId="{55B75BBF-6DC6-0C0B-AD4D-C3FABFECB5AA}"/>
          </ac:spMkLst>
        </pc:spChg>
        <pc:spChg chg="add del mod">
          <ac:chgData name="Ryann McMahon" userId="4f1c8ad5-6ac6-43ae-a71b-387f69522486" providerId="ADAL" clId="{A01E5122-2467-4348-ADBE-AEC2D532A1FC}" dt="2024-02-05T17:41:52.837" v="156" actId="478"/>
          <ac:spMkLst>
            <pc:docMk/>
            <pc:sldMk cId="2868697052" sldId="648"/>
            <ac:spMk id="8" creationId="{315CAB01-7524-44F8-B306-18AE372E9901}"/>
          </ac:spMkLst>
        </pc:spChg>
        <pc:spChg chg="add mod">
          <ac:chgData name="Ryann McMahon" userId="4f1c8ad5-6ac6-43ae-a71b-387f69522486" providerId="ADAL" clId="{A01E5122-2467-4348-ADBE-AEC2D532A1FC}" dt="2024-02-05T17:49:26.678" v="378" actId="1035"/>
          <ac:spMkLst>
            <pc:docMk/>
            <pc:sldMk cId="2868697052" sldId="648"/>
            <ac:spMk id="9" creationId="{A5C7CA50-115D-450A-95BF-3517F23D002D}"/>
          </ac:spMkLst>
        </pc:spChg>
        <pc:spChg chg="del mod topLvl">
          <ac:chgData name="Ryann McMahon" userId="4f1c8ad5-6ac6-43ae-a71b-387f69522486" providerId="ADAL" clId="{A01E5122-2467-4348-ADBE-AEC2D532A1FC}" dt="2024-02-05T17:37:43.708" v="17"/>
          <ac:spMkLst>
            <pc:docMk/>
            <pc:sldMk cId="2868697052" sldId="648"/>
            <ac:spMk id="14" creationId="{ED5F6F4B-32A5-73DF-569D-DE977E80149C}"/>
          </ac:spMkLst>
        </pc:spChg>
        <pc:spChg chg="del mod topLvl">
          <ac:chgData name="Ryann McMahon" userId="4f1c8ad5-6ac6-43ae-a71b-387f69522486" providerId="ADAL" clId="{A01E5122-2467-4348-ADBE-AEC2D532A1FC}" dt="2024-02-05T17:44:04.500" v="243" actId="478"/>
          <ac:spMkLst>
            <pc:docMk/>
            <pc:sldMk cId="2868697052" sldId="648"/>
            <ac:spMk id="16" creationId="{C9031E5E-77DD-6613-B26C-504D61462177}"/>
          </ac:spMkLst>
        </pc:spChg>
        <pc:spChg chg="mod topLvl">
          <ac:chgData name="Ryann McMahon" userId="4f1c8ad5-6ac6-43ae-a71b-387f69522486" providerId="ADAL" clId="{A01E5122-2467-4348-ADBE-AEC2D532A1FC}" dt="2024-02-05T17:54:25.320" v="433" actId="255"/>
          <ac:spMkLst>
            <pc:docMk/>
            <pc:sldMk cId="2868697052" sldId="648"/>
            <ac:spMk id="19" creationId="{A35591DB-521C-2D66-3453-E6D8C6E0A659}"/>
          </ac:spMkLst>
        </pc:spChg>
        <pc:spChg chg="mod topLvl">
          <ac:chgData name="Ryann McMahon" userId="4f1c8ad5-6ac6-43ae-a71b-387f69522486" providerId="ADAL" clId="{A01E5122-2467-4348-ADBE-AEC2D532A1FC}" dt="2024-02-05T17:49:26.678" v="378" actId="1035"/>
          <ac:spMkLst>
            <pc:docMk/>
            <pc:sldMk cId="2868697052" sldId="648"/>
            <ac:spMk id="20" creationId="{18CAF534-537D-EBC7-F3BA-C4BAC46B1646}"/>
          </ac:spMkLst>
        </pc:spChg>
        <pc:spChg chg="del mod topLvl">
          <ac:chgData name="Ryann McMahon" userId="4f1c8ad5-6ac6-43ae-a71b-387f69522486" providerId="ADAL" clId="{A01E5122-2467-4348-ADBE-AEC2D532A1FC}" dt="2024-02-05T17:42:49.022" v="186" actId="478"/>
          <ac:spMkLst>
            <pc:docMk/>
            <pc:sldMk cId="2868697052" sldId="648"/>
            <ac:spMk id="21" creationId="{6CC979B3-029B-47D9-DD11-1EF5DF6B5F0D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23" creationId="{EF188709-2CB3-0EC3-7777-1CFB639962E7}"/>
          </ac:spMkLst>
        </pc:spChg>
        <pc:spChg chg="del mod topLvl">
          <ac:chgData name="Ryann McMahon" userId="4f1c8ad5-6ac6-43ae-a71b-387f69522486" providerId="ADAL" clId="{A01E5122-2467-4348-ADBE-AEC2D532A1FC}" dt="2024-02-05T17:37:43.708" v="17"/>
          <ac:spMkLst>
            <pc:docMk/>
            <pc:sldMk cId="2868697052" sldId="648"/>
            <ac:spMk id="24" creationId="{ADD74A21-1067-DC1A-5E59-D23533EBF61B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25" creationId="{D5D9224B-51C0-0B8C-50FA-912EFB353A1A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26" creationId="{9A891C79-ED3C-272A-4B25-B559B8DEAF21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27" creationId="{931F3961-2AB1-3E19-E6F7-6F75A6BCC786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28" creationId="{50615C22-8078-FF90-B530-7787BA4009A0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29" creationId="{BC86F6C9-DE31-B195-6B1F-BEE287662E34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30" creationId="{759745D7-5C7F-63C2-2CC7-0AECDEDF50E7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31" creationId="{D99FDE63-035A-25F4-E218-6D94B19CCF5D}"/>
          </ac:spMkLst>
        </pc:spChg>
        <pc:spChg chg="mod topLvl">
          <ac:chgData name="Ryann McMahon" userId="4f1c8ad5-6ac6-43ae-a71b-387f69522486" providerId="ADAL" clId="{A01E5122-2467-4348-ADBE-AEC2D532A1FC}" dt="2024-02-05T17:36:57.600" v="10" actId="164"/>
          <ac:spMkLst>
            <pc:docMk/>
            <pc:sldMk cId="2868697052" sldId="648"/>
            <ac:spMk id="33" creationId="{F4B66095-D47C-5A33-50BF-FA6BC6F0EB1D}"/>
          </ac:spMkLst>
        </pc:spChg>
        <pc:spChg chg="del mod topLvl">
          <ac:chgData name="Ryann McMahon" userId="4f1c8ad5-6ac6-43ae-a71b-387f69522486" providerId="ADAL" clId="{A01E5122-2467-4348-ADBE-AEC2D532A1FC}" dt="2024-02-05T17:37:09.049" v="14"/>
          <ac:spMkLst>
            <pc:docMk/>
            <pc:sldMk cId="2868697052" sldId="648"/>
            <ac:spMk id="36" creationId="{0E8E3D55-822F-4934-0FEA-C358FB81B6CD}"/>
          </ac:spMkLst>
        </pc:spChg>
        <pc:spChg chg="del mod topLvl">
          <ac:chgData name="Ryann McMahon" userId="4f1c8ad5-6ac6-43ae-a71b-387f69522486" providerId="ADAL" clId="{A01E5122-2467-4348-ADBE-AEC2D532A1FC}" dt="2024-02-05T17:40:07.281" v="79" actId="478"/>
          <ac:spMkLst>
            <pc:docMk/>
            <pc:sldMk cId="2868697052" sldId="648"/>
            <ac:spMk id="37" creationId="{E2356BD0-48DC-B1B4-D787-39779E92CFA7}"/>
          </ac:spMkLst>
        </pc:spChg>
        <pc:spChg chg="add mod">
          <ac:chgData name="Ryann McMahon" userId="4f1c8ad5-6ac6-43ae-a71b-387f69522486" providerId="ADAL" clId="{A01E5122-2467-4348-ADBE-AEC2D532A1FC}" dt="2024-02-05T17:54:25.320" v="433" actId="255"/>
          <ac:spMkLst>
            <pc:docMk/>
            <pc:sldMk cId="2868697052" sldId="648"/>
            <ac:spMk id="38" creationId="{368F3414-4DC1-47BA-8C1B-8543FC75F10F}"/>
          </ac:spMkLst>
        </pc:spChg>
        <pc:spChg chg="del mod topLvl">
          <ac:chgData name="Ryann McMahon" userId="4f1c8ad5-6ac6-43ae-a71b-387f69522486" providerId="ADAL" clId="{A01E5122-2467-4348-ADBE-AEC2D532A1FC}" dt="2024-02-05T17:41:12.018" v="142" actId="478"/>
          <ac:spMkLst>
            <pc:docMk/>
            <pc:sldMk cId="2868697052" sldId="648"/>
            <ac:spMk id="39" creationId="{4BAB2230-9DC8-F779-40EC-6DDCE3542551}"/>
          </ac:spMkLst>
        </pc:spChg>
        <pc:spChg chg="add del mod">
          <ac:chgData name="Ryann McMahon" userId="4f1c8ad5-6ac6-43ae-a71b-387f69522486" providerId="ADAL" clId="{A01E5122-2467-4348-ADBE-AEC2D532A1FC}" dt="2024-02-05T17:48:04" v="357" actId="478"/>
          <ac:spMkLst>
            <pc:docMk/>
            <pc:sldMk cId="2868697052" sldId="648"/>
            <ac:spMk id="40" creationId="{4E971AE5-896F-4DC2-B856-9F425EAB272B}"/>
          </ac:spMkLst>
        </pc:spChg>
        <pc:spChg chg="del mod topLvl">
          <ac:chgData name="Ryann McMahon" userId="4f1c8ad5-6ac6-43ae-a71b-387f69522486" providerId="ADAL" clId="{A01E5122-2467-4348-ADBE-AEC2D532A1FC}" dt="2024-02-05T17:40:04.881" v="78" actId="478"/>
          <ac:spMkLst>
            <pc:docMk/>
            <pc:sldMk cId="2868697052" sldId="648"/>
            <ac:spMk id="41" creationId="{4D8156D7-E928-203D-DD9C-99C6BBA4C819}"/>
          </ac:spMkLst>
        </pc:spChg>
        <pc:spChg chg="add del mod">
          <ac:chgData name="Ryann McMahon" userId="4f1c8ad5-6ac6-43ae-a71b-387f69522486" providerId="ADAL" clId="{A01E5122-2467-4348-ADBE-AEC2D532A1FC}" dt="2024-02-05T17:46:57.305" v="292" actId="478"/>
          <ac:spMkLst>
            <pc:docMk/>
            <pc:sldMk cId="2868697052" sldId="648"/>
            <ac:spMk id="42" creationId="{EF54C84B-6A20-4277-AEC2-5AB9D2240067}"/>
          </ac:spMkLst>
        </pc:spChg>
        <pc:spChg chg="add del mod topLvl">
          <ac:chgData name="Ryann McMahon" userId="4f1c8ad5-6ac6-43ae-a71b-387f69522486" providerId="ADAL" clId="{A01E5122-2467-4348-ADBE-AEC2D532A1FC}" dt="2024-02-05T17:42:26.657" v="179" actId="478"/>
          <ac:spMkLst>
            <pc:docMk/>
            <pc:sldMk cId="2868697052" sldId="648"/>
            <ac:spMk id="43" creationId="{42FEEC1C-E795-7FEC-4C25-2645D144C1F2}"/>
          </ac:spMkLst>
        </pc:spChg>
        <pc:spChg chg="add del mod">
          <ac:chgData name="Ryann McMahon" userId="4f1c8ad5-6ac6-43ae-a71b-387f69522486" providerId="ADAL" clId="{A01E5122-2467-4348-ADBE-AEC2D532A1FC}" dt="2024-02-05T17:46:17.995" v="291" actId="478"/>
          <ac:spMkLst>
            <pc:docMk/>
            <pc:sldMk cId="2868697052" sldId="648"/>
            <ac:spMk id="44" creationId="{A6871667-3B7D-4AF9-845D-F1C7B0121F35}"/>
          </ac:spMkLst>
        </pc:spChg>
        <pc:spChg chg="del mod topLvl">
          <ac:chgData name="Ryann McMahon" userId="4f1c8ad5-6ac6-43ae-a71b-387f69522486" providerId="ADAL" clId="{A01E5122-2467-4348-ADBE-AEC2D532A1FC}" dt="2024-02-05T17:40:01.409" v="76" actId="478"/>
          <ac:spMkLst>
            <pc:docMk/>
            <pc:sldMk cId="2868697052" sldId="648"/>
            <ac:spMk id="45" creationId="{0C951835-54F3-868D-CC5B-0A7BFB02FCC2}"/>
          </ac:spMkLst>
        </pc:spChg>
        <pc:spChg chg="add mod">
          <ac:chgData name="Ryann McMahon" userId="4f1c8ad5-6ac6-43ae-a71b-387f69522486" providerId="ADAL" clId="{A01E5122-2467-4348-ADBE-AEC2D532A1FC}" dt="2024-02-05T17:49:26.678" v="378" actId="1035"/>
          <ac:spMkLst>
            <pc:docMk/>
            <pc:sldMk cId="2868697052" sldId="648"/>
            <ac:spMk id="46" creationId="{0D3C8F47-8C3F-4562-881B-1C9FB28C9358}"/>
          </ac:spMkLst>
        </pc:spChg>
        <pc:spChg chg="del mod topLvl">
          <ac:chgData name="Ryann McMahon" userId="4f1c8ad5-6ac6-43ae-a71b-387f69522486" providerId="ADAL" clId="{A01E5122-2467-4348-ADBE-AEC2D532A1FC}" dt="2024-02-05T17:43:20.886" v="234" actId="478"/>
          <ac:spMkLst>
            <pc:docMk/>
            <pc:sldMk cId="2868697052" sldId="648"/>
            <ac:spMk id="47" creationId="{97F7C22D-D7F7-8674-998C-11048B9EC35C}"/>
          </ac:spMkLst>
        </pc:spChg>
        <pc:spChg chg="add mod">
          <ac:chgData name="Ryann McMahon" userId="4f1c8ad5-6ac6-43ae-a71b-387f69522486" providerId="ADAL" clId="{A01E5122-2467-4348-ADBE-AEC2D532A1FC}" dt="2024-02-05T17:49:26.678" v="378" actId="1035"/>
          <ac:spMkLst>
            <pc:docMk/>
            <pc:sldMk cId="2868697052" sldId="648"/>
            <ac:spMk id="48" creationId="{A9E1691B-730B-4D4D-BCF7-76A625B3F1B1}"/>
          </ac:spMkLst>
        </pc:spChg>
        <pc:spChg chg="del mod topLvl">
          <ac:chgData name="Ryann McMahon" userId="4f1c8ad5-6ac6-43ae-a71b-387f69522486" providerId="ADAL" clId="{A01E5122-2467-4348-ADBE-AEC2D532A1FC}" dt="2024-02-05T17:39:55.178" v="71" actId="478"/>
          <ac:spMkLst>
            <pc:docMk/>
            <pc:sldMk cId="2868697052" sldId="648"/>
            <ac:spMk id="49" creationId="{EAFBBFA1-86D4-C0C4-D665-4B9336E953D7}"/>
          </ac:spMkLst>
        </pc:spChg>
        <pc:spChg chg="add mod">
          <ac:chgData name="Ryann McMahon" userId="4f1c8ad5-6ac6-43ae-a71b-387f69522486" providerId="ADAL" clId="{A01E5122-2467-4348-ADBE-AEC2D532A1FC}" dt="2024-02-05T17:49:26.678" v="378" actId="1035"/>
          <ac:spMkLst>
            <pc:docMk/>
            <pc:sldMk cId="2868697052" sldId="648"/>
            <ac:spMk id="50" creationId="{10CF0747-BC34-4E80-A50C-C4382AC7188B}"/>
          </ac:spMkLst>
        </pc:spChg>
        <pc:spChg chg="del mod topLvl">
          <ac:chgData name="Ryann McMahon" userId="4f1c8ad5-6ac6-43ae-a71b-387f69522486" providerId="ADAL" clId="{A01E5122-2467-4348-ADBE-AEC2D532A1FC}" dt="2024-02-05T17:37:43.708" v="17"/>
          <ac:spMkLst>
            <pc:docMk/>
            <pc:sldMk cId="2868697052" sldId="648"/>
            <ac:spMk id="51" creationId="{938CC412-9EFC-4FEC-423A-15B18184A413}"/>
          </ac:spMkLst>
        </pc:spChg>
        <pc:spChg chg="del mod topLvl">
          <ac:chgData name="Ryann McMahon" userId="4f1c8ad5-6ac6-43ae-a71b-387f69522486" providerId="ADAL" clId="{A01E5122-2467-4348-ADBE-AEC2D532A1FC}" dt="2024-02-05T17:43:24.396" v="235" actId="478"/>
          <ac:spMkLst>
            <pc:docMk/>
            <pc:sldMk cId="2868697052" sldId="648"/>
            <ac:spMk id="55" creationId="{68C55301-FAA7-F7A5-7A14-FB2F70A92C8B}"/>
          </ac:spMkLst>
        </pc:spChg>
        <pc:spChg chg="del mod topLvl">
          <ac:chgData name="Ryann McMahon" userId="4f1c8ad5-6ac6-43ae-a71b-387f69522486" providerId="ADAL" clId="{A01E5122-2467-4348-ADBE-AEC2D532A1FC}" dt="2024-02-05T17:40:03.418" v="77" actId="478"/>
          <ac:spMkLst>
            <pc:docMk/>
            <pc:sldMk cId="2868697052" sldId="648"/>
            <ac:spMk id="59" creationId="{B528D279-C850-8A34-EDB2-1E737C9607F9}"/>
          </ac:spMkLst>
        </pc:spChg>
        <pc:spChg chg="mod topLvl">
          <ac:chgData name="Ryann McMahon" userId="4f1c8ad5-6ac6-43ae-a71b-387f69522486" providerId="ADAL" clId="{A01E5122-2467-4348-ADBE-AEC2D532A1FC}" dt="2024-02-05T17:54:31.483" v="436" actId="1076"/>
          <ac:spMkLst>
            <pc:docMk/>
            <pc:sldMk cId="2868697052" sldId="648"/>
            <ac:spMk id="61" creationId="{E68398AC-8754-B127-91F0-E835A9C5E4C2}"/>
          </ac:spMkLst>
        </pc:spChg>
        <pc:grpChg chg="add mod ord">
          <ac:chgData name="Ryann McMahon" userId="4f1c8ad5-6ac6-43ae-a71b-387f69522486" providerId="ADAL" clId="{A01E5122-2467-4348-ADBE-AEC2D532A1FC}" dt="2024-02-05T17:54:29.075" v="435" actId="1076"/>
          <ac:grpSpMkLst>
            <pc:docMk/>
            <pc:sldMk cId="2868697052" sldId="648"/>
            <ac:grpSpMk id="4" creationId="{6C002112-106B-4D8A-B636-853EAA5089AB}"/>
          </ac:grpSpMkLst>
        </pc:grpChg>
        <pc:grpChg chg="del mod topLvl">
          <ac:chgData name="Ryann McMahon" userId="4f1c8ad5-6ac6-43ae-a71b-387f69522486" providerId="ADAL" clId="{A01E5122-2467-4348-ADBE-AEC2D532A1FC}" dt="2024-02-05T17:36:20.790" v="6" actId="165"/>
          <ac:grpSpMkLst>
            <pc:docMk/>
            <pc:sldMk cId="2868697052" sldId="648"/>
            <ac:grpSpMk id="7" creationId="{CA7A80C6-C105-2DA6-7EF1-8E33301EFDB9}"/>
          </ac:grpSpMkLst>
        </pc:grpChg>
        <pc:grpChg chg="del">
          <ac:chgData name="Ryann McMahon" userId="4f1c8ad5-6ac6-43ae-a71b-387f69522486" providerId="ADAL" clId="{A01E5122-2467-4348-ADBE-AEC2D532A1FC}" dt="2024-02-05T17:36:11.206" v="0" actId="165"/>
          <ac:grpSpMkLst>
            <pc:docMk/>
            <pc:sldMk cId="2868697052" sldId="648"/>
            <ac:grpSpMk id="53" creationId="{69AD78C8-797E-A08A-A158-4A2304E2317A}"/>
          </ac:grpSpMkLst>
        </pc:grpChg>
        <pc:picChg chg="add del mod ord topLvl">
          <ac:chgData name="Ryann McMahon" userId="4f1c8ad5-6ac6-43ae-a71b-387f69522486" providerId="ADAL" clId="{A01E5122-2467-4348-ADBE-AEC2D532A1FC}" dt="2024-02-05T17:39:58.423" v="74" actId="478"/>
          <ac:picMkLst>
            <pc:docMk/>
            <pc:sldMk cId="2868697052" sldId="648"/>
            <ac:picMk id="3" creationId="{0F67B4A5-1DE5-EEB3-6653-8E41A2E5B518}"/>
          </ac:picMkLst>
        </pc:picChg>
      </pc:sldChg>
      <pc:sldChg chg="modSp">
        <pc:chgData name="Ryann McMahon" userId="4f1c8ad5-6ac6-43ae-a71b-387f69522486" providerId="ADAL" clId="{A01E5122-2467-4348-ADBE-AEC2D532A1FC}" dt="2024-02-05T17:36:11.302" v="3" actId="27636"/>
        <pc:sldMkLst>
          <pc:docMk/>
          <pc:sldMk cId="898219679" sldId="667"/>
        </pc:sldMkLst>
        <pc:spChg chg="mod">
          <ac:chgData name="Ryann McMahon" userId="4f1c8ad5-6ac6-43ae-a71b-387f69522486" providerId="ADAL" clId="{A01E5122-2467-4348-ADBE-AEC2D532A1FC}" dt="2024-02-05T17:36:11.302" v="3" actId="27636"/>
          <ac:spMkLst>
            <pc:docMk/>
            <pc:sldMk cId="898219679" sldId="667"/>
            <ac:spMk id="2" creationId="{1A5D3567-4B68-C74D-67DC-2B0D337991AA}"/>
          </ac:spMkLst>
        </pc:spChg>
      </pc:sldChg>
      <pc:sldChg chg="addSp delSp modSp">
        <pc:chgData name="Ryann McMahon" userId="4f1c8ad5-6ac6-43ae-a71b-387f69522486" providerId="ADAL" clId="{A01E5122-2467-4348-ADBE-AEC2D532A1FC}" dt="2024-02-05T17:58:00.005" v="588" actId="1038"/>
        <pc:sldMkLst>
          <pc:docMk/>
          <pc:sldMk cId="3402156347" sldId="668"/>
        </pc:sldMkLst>
        <pc:spChg chg="mod">
          <ac:chgData name="Ryann McMahon" userId="4f1c8ad5-6ac6-43ae-a71b-387f69522486" providerId="ADAL" clId="{A01E5122-2467-4348-ADBE-AEC2D532A1FC}" dt="2024-02-05T17:50:18.468" v="390" actId="27636"/>
          <ac:spMkLst>
            <pc:docMk/>
            <pc:sldMk cId="3402156347" sldId="668"/>
            <ac:spMk id="2" creationId="{1A5D3567-4B68-C74D-67DC-2B0D337991AA}"/>
          </ac:spMkLst>
        </pc:spChg>
        <pc:spChg chg="del mod">
          <ac:chgData name="Ryann McMahon" userId="4f1c8ad5-6ac6-43ae-a71b-387f69522486" providerId="ADAL" clId="{A01E5122-2467-4348-ADBE-AEC2D532A1FC}" dt="2024-02-05T17:54:43.290" v="438" actId="478"/>
          <ac:spMkLst>
            <pc:docMk/>
            <pc:sldMk cId="3402156347" sldId="668"/>
            <ac:spMk id="4" creationId="{F7D06C1B-1C0D-5E79-A01A-A1375477B941}"/>
          </ac:spMkLst>
        </pc:spChg>
        <pc:spChg chg="del mod topLvl">
          <ac:chgData name="Ryann McMahon" userId="4f1c8ad5-6ac6-43ae-a71b-387f69522486" providerId="ADAL" clId="{A01E5122-2467-4348-ADBE-AEC2D532A1FC}" dt="2024-02-05T17:56:32.877" v="538" actId="478"/>
          <ac:spMkLst>
            <pc:docMk/>
            <pc:sldMk cId="3402156347" sldId="668"/>
            <ac:spMk id="8" creationId="{5A2C637D-00E4-1D3F-CF68-B859975C4AA2}"/>
          </ac:spMkLst>
        </pc:spChg>
        <pc:spChg chg="del mod topLvl">
          <ac:chgData name="Ryann McMahon" userId="4f1c8ad5-6ac6-43ae-a71b-387f69522486" providerId="ADAL" clId="{A01E5122-2467-4348-ADBE-AEC2D532A1FC}" dt="2024-02-05T17:55:46.676" v="483" actId="478"/>
          <ac:spMkLst>
            <pc:docMk/>
            <pc:sldMk cId="3402156347" sldId="668"/>
            <ac:spMk id="9" creationId="{52E751B0-C721-A31B-AD0C-478816F650D1}"/>
          </ac:spMkLst>
        </pc:spChg>
        <pc:spChg chg="del mod topLvl">
          <ac:chgData name="Ryann McMahon" userId="4f1c8ad5-6ac6-43ae-a71b-387f69522486" providerId="ADAL" clId="{A01E5122-2467-4348-ADBE-AEC2D532A1FC}" dt="2024-02-05T17:57:16.149" v="556" actId="478"/>
          <ac:spMkLst>
            <pc:docMk/>
            <pc:sldMk cId="3402156347" sldId="668"/>
            <ac:spMk id="10" creationId="{3EFAA0FD-51C0-437E-5F00-4B520FE744ED}"/>
          </ac:spMkLst>
        </pc:spChg>
        <pc:spChg chg="del">
          <ac:chgData name="Ryann McMahon" userId="4f1c8ad5-6ac6-43ae-a71b-387f69522486" providerId="ADAL" clId="{A01E5122-2467-4348-ADBE-AEC2D532A1FC}" dt="2024-02-05T17:49:50.508" v="381" actId="478"/>
          <ac:spMkLst>
            <pc:docMk/>
            <pc:sldMk cId="3402156347" sldId="668"/>
            <ac:spMk id="11" creationId="{256CC14E-9E67-3488-F07C-7C64259C54D5}"/>
          </ac:spMkLst>
        </pc:spChg>
        <pc:spChg chg="mod topLvl">
          <ac:chgData name="Ryann McMahon" userId="4f1c8ad5-6ac6-43ae-a71b-387f69522486" providerId="ADAL" clId="{A01E5122-2467-4348-ADBE-AEC2D532A1FC}" dt="2024-02-05T17:55:00.954" v="445" actId="1076"/>
          <ac:spMkLst>
            <pc:docMk/>
            <pc:sldMk cId="3402156347" sldId="668"/>
            <ac:spMk id="15" creationId="{8CFBB10C-69D1-33FF-E7DC-B510784F8003}"/>
          </ac:spMkLst>
        </pc:spChg>
        <pc:spChg chg="mod topLvl">
          <ac:chgData name="Ryann McMahon" userId="4f1c8ad5-6ac6-43ae-a71b-387f69522486" providerId="ADAL" clId="{A01E5122-2467-4348-ADBE-AEC2D532A1FC}" dt="2024-02-05T17:54:57.378" v="443" actId="14100"/>
          <ac:spMkLst>
            <pc:docMk/>
            <pc:sldMk cId="3402156347" sldId="668"/>
            <ac:spMk id="17" creationId="{90A72729-5F5F-AFA5-B16C-FB029B4CC057}"/>
          </ac:spMkLst>
        </pc:spChg>
        <pc:spChg chg="mod topLvl">
          <ac:chgData name="Ryann McMahon" userId="4f1c8ad5-6ac6-43ae-a71b-387f69522486" providerId="ADAL" clId="{A01E5122-2467-4348-ADBE-AEC2D532A1FC}" dt="2024-02-05T17:50:52.947" v="397" actId="164"/>
          <ac:spMkLst>
            <pc:docMk/>
            <pc:sldMk cId="3402156347" sldId="668"/>
            <ac:spMk id="18" creationId="{0FBE8EFE-F3CA-F4A0-E88E-FC5BED1C34F0}"/>
          </ac:spMkLst>
        </pc:spChg>
        <pc:spChg chg="mod topLvl">
          <ac:chgData name="Ryann McMahon" userId="4f1c8ad5-6ac6-43ae-a71b-387f69522486" providerId="ADAL" clId="{A01E5122-2467-4348-ADBE-AEC2D532A1FC}" dt="2024-02-05T17:50:52.947" v="397" actId="164"/>
          <ac:spMkLst>
            <pc:docMk/>
            <pc:sldMk cId="3402156347" sldId="668"/>
            <ac:spMk id="22" creationId="{A47462CA-E657-1FB5-BCFF-5ABBAB829B89}"/>
          </ac:spMkLst>
        </pc:spChg>
        <pc:spChg chg="mod topLvl">
          <ac:chgData name="Ryann McMahon" userId="4f1c8ad5-6ac6-43ae-a71b-387f69522486" providerId="ADAL" clId="{A01E5122-2467-4348-ADBE-AEC2D532A1FC}" dt="2024-02-05T17:50:52.947" v="397" actId="164"/>
          <ac:spMkLst>
            <pc:docMk/>
            <pc:sldMk cId="3402156347" sldId="668"/>
            <ac:spMk id="32" creationId="{EC51F3F7-7345-7525-BB65-7A69E6023E4E}"/>
          </ac:spMkLst>
        </pc:spChg>
        <pc:spChg chg="mod topLvl">
          <ac:chgData name="Ryann McMahon" userId="4f1c8ad5-6ac6-43ae-a71b-387f69522486" providerId="ADAL" clId="{A01E5122-2467-4348-ADBE-AEC2D532A1FC}" dt="2024-02-05T17:50:52.947" v="397" actId="164"/>
          <ac:spMkLst>
            <pc:docMk/>
            <pc:sldMk cId="3402156347" sldId="668"/>
            <ac:spMk id="34" creationId="{88FA8371-86B8-D085-C9C6-143FBCCB34CF}"/>
          </ac:spMkLst>
        </pc:spChg>
        <pc:spChg chg="mod topLvl">
          <ac:chgData name="Ryann McMahon" userId="4f1c8ad5-6ac6-43ae-a71b-387f69522486" providerId="ADAL" clId="{A01E5122-2467-4348-ADBE-AEC2D532A1FC}" dt="2024-02-05T17:50:52.947" v="397" actId="164"/>
          <ac:spMkLst>
            <pc:docMk/>
            <pc:sldMk cId="3402156347" sldId="668"/>
            <ac:spMk id="35" creationId="{F2022CC2-4A40-8839-0872-723685619F2C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37" creationId="{E2356BD0-48DC-B1B4-D787-39779E92CFA7}"/>
          </ac:spMkLst>
        </pc:spChg>
        <pc:spChg chg="del mod topLvl">
          <ac:chgData name="Ryann McMahon" userId="4f1c8ad5-6ac6-43ae-a71b-387f69522486" providerId="ADAL" clId="{A01E5122-2467-4348-ADBE-AEC2D532A1FC}" dt="2024-02-05T17:53:38.081" v="415" actId="478"/>
          <ac:spMkLst>
            <pc:docMk/>
            <pc:sldMk cId="3402156347" sldId="668"/>
            <ac:spMk id="38" creationId="{E3747935-4D88-E032-6595-642873926ACD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39" creationId="{4BAB2230-9DC8-F779-40EC-6DDCE3542551}"/>
          </ac:spMkLst>
        </pc:spChg>
        <pc:spChg chg="del mod topLvl">
          <ac:chgData name="Ryann McMahon" userId="4f1c8ad5-6ac6-43ae-a71b-387f69522486" providerId="ADAL" clId="{A01E5122-2467-4348-ADBE-AEC2D532A1FC}" dt="2024-02-05T17:53:17.244" v="407" actId="478"/>
          <ac:spMkLst>
            <pc:docMk/>
            <pc:sldMk cId="3402156347" sldId="668"/>
            <ac:spMk id="40" creationId="{C43CC2A5-5661-BFEF-33BB-37C700CD2C08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41" creationId="{4D8156D7-E928-203D-DD9C-99C6BBA4C819}"/>
          </ac:spMkLst>
        </pc:spChg>
        <pc:spChg chg="del mod topLvl">
          <ac:chgData name="Ryann McMahon" userId="4f1c8ad5-6ac6-43ae-a71b-387f69522486" providerId="ADAL" clId="{A01E5122-2467-4348-ADBE-AEC2D532A1FC}" dt="2024-02-05T17:53:14.565" v="406" actId="478"/>
          <ac:spMkLst>
            <pc:docMk/>
            <pc:sldMk cId="3402156347" sldId="668"/>
            <ac:spMk id="42" creationId="{4D082DBF-226E-92D8-5713-5934976A003E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43" creationId="{42FEEC1C-E795-7FEC-4C25-2645D144C1F2}"/>
          </ac:spMkLst>
        </pc:spChg>
        <pc:spChg chg="mod topLvl">
          <ac:chgData name="Ryann McMahon" userId="4f1c8ad5-6ac6-43ae-a71b-387f69522486" providerId="ADAL" clId="{A01E5122-2467-4348-ADBE-AEC2D532A1FC}" dt="2024-02-05T17:54:52.523" v="441" actId="14100"/>
          <ac:spMkLst>
            <pc:docMk/>
            <pc:sldMk cId="3402156347" sldId="668"/>
            <ac:spMk id="44" creationId="{E7DFFE20-479D-A9CE-43C8-6E4FCBBDDE61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45" creationId="{0C951835-54F3-868D-CC5B-0A7BFB02FCC2}"/>
          </ac:spMkLst>
        </pc:spChg>
        <pc:spChg chg="mod topLvl">
          <ac:chgData name="Ryann McMahon" userId="4f1c8ad5-6ac6-43ae-a71b-387f69522486" providerId="ADAL" clId="{A01E5122-2467-4348-ADBE-AEC2D532A1FC}" dt="2024-02-05T17:55:51.484" v="484" actId="1076"/>
          <ac:spMkLst>
            <pc:docMk/>
            <pc:sldMk cId="3402156347" sldId="668"/>
            <ac:spMk id="46" creationId="{5CDF288E-7E6A-F83A-6640-4CD1CA262152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47" creationId="{97F7C22D-D7F7-8674-998C-11048B9EC35C}"/>
          </ac:spMkLst>
        </pc:spChg>
        <pc:spChg chg="mod topLvl">
          <ac:chgData name="Ryann McMahon" userId="4f1c8ad5-6ac6-43ae-a71b-387f69522486" providerId="ADAL" clId="{A01E5122-2467-4348-ADBE-AEC2D532A1FC}" dt="2024-02-05T17:54:54.639" v="442" actId="14100"/>
          <ac:spMkLst>
            <pc:docMk/>
            <pc:sldMk cId="3402156347" sldId="668"/>
            <ac:spMk id="48" creationId="{ADC434BC-EBAA-D7F5-1033-6E57C650D588}"/>
          </ac:spMkLst>
        </pc:spChg>
        <pc:spChg chg="del mod topLvl">
          <ac:chgData name="Ryann McMahon" userId="4f1c8ad5-6ac6-43ae-a71b-387f69522486" providerId="ADAL" clId="{A01E5122-2467-4348-ADBE-AEC2D532A1FC}" dt="2024-02-05T17:55:59.661" v="487" actId="478"/>
          <ac:spMkLst>
            <pc:docMk/>
            <pc:sldMk cId="3402156347" sldId="668"/>
            <ac:spMk id="50" creationId="{87F99C0E-0191-59C7-3CAF-79C16B0D2CD1}"/>
          </ac:spMkLst>
        </pc:spChg>
        <pc:spChg chg="del mod">
          <ac:chgData name="Ryann McMahon" userId="4f1c8ad5-6ac6-43ae-a71b-387f69522486" providerId="ADAL" clId="{A01E5122-2467-4348-ADBE-AEC2D532A1FC}" dt="2024-02-05T17:37:49.714" v="20" actId="478"/>
          <ac:spMkLst>
            <pc:docMk/>
            <pc:sldMk cId="3402156347" sldId="668"/>
            <ac:spMk id="51" creationId="{938CC412-9EFC-4FEC-423A-15B18184A413}"/>
          </ac:spMkLst>
        </pc:spChg>
        <pc:spChg chg="add del mod">
          <ac:chgData name="Ryann McMahon" userId="4f1c8ad5-6ac6-43ae-a71b-387f69522486" providerId="ADAL" clId="{A01E5122-2467-4348-ADBE-AEC2D532A1FC}" dt="2024-02-05T17:50:23.892" v="391" actId="478"/>
          <ac:spMkLst>
            <pc:docMk/>
            <pc:sldMk cId="3402156347" sldId="668"/>
            <ac:spMk id="53" creationId="{2514997E-A2D7-4A01-A63F-8876278EF6A3}"/>
          </ac:spMkLst>
        </pc:spChg>
        <pc:spChg chg="del">
          <ac:chgData name="Ryann McMahon" userId="4f1c8ad5-6ac6-43ae-a71b-387f69522486" providerId="ADAL" clId="{A01E5122-2467-4348-ADBE-AEC2D532A1FC}" dt="2024-02-05T17:37:51.019" v="21" actId="478"/>
          <ac:spMkLst>
            <pc:docMk/>
            <pc:sldMk cId="3402156347" sldId="668"/>
            <ac:spMk id="55" creationId="{68C55301-FAA7-F7A5-7A14-FB2F70A92C8B}"/>
          </ac:spMkLst>
        </pc:spChg>
        <pc:spChg chg="add del">
          <ac:chgData name="Ryann McMahon" userId="4f1c8ad5-6ac6-43ae-a71b-387f69522486" providerId="ADAL" clId="{A01E5122-2467-4348-ADBE-AEC2D532A1FC}" dt="2024-02-05T17:50:03.462" v="384" actId="478"/>
          <ac:spMkLst>
            <pc:docMk/>
            <pc:sldMk cId="3402156347" sldId="668"/>
            <ac:spMk id="58" creationId="{B83A7C17-6AA9-47BC-AF75-C0AE2B914C61}"/>
          </ac:spMkLst>
        </pc:spChg>
        <pc:spChg chg="add del">
          <ac:chgData name="Ryann McMahon" userId="4f1c8ad5-6ac6-43ae-a71b-387f69522486" providerId="ADAL" clId="{A01E5122-2467-4348-ADBE-AEC2D532A1FC}" dt="2024-02-05T17:50:05.245" v="385" actId="478"/>
          <ac:spMkLst>
            <pc:docMk/>
            <pc:sldMk cId="3402156347" sldId="668"/>
            <ac:spMk id="60" creationId="{27A65FE8-D9B6-4291-820B-3659F335A40C}"/>
          </ac:spMkLst>
        </pc:spChg>
        <pc:spChg chg="add del mod">
          <ac:chgData name="Ryann McMahon" userId="4f1c8ad5-6ac6-43ae-a71b-387f69522486" providerId="ADAL" clId="{A01E5122-2467-4348-ADBE-AEC2D532A1FC}" dt="2024-02-05T17:49:48.969" v="380" actId="478"/>
          <ac:spMkLst>
            <pc:docMk/>
            <pc:sldMk cId="3402156347" sldId="668"/>
            <ac:spMk id="62" creationId="{7E666C73-D073-4897-96EA-E04445088DD2}"/>
          </ac:spMkLst>
        </pc:spChg>
        <pc:spChg chg="add mod">
          <ac:chgData name="Ryann McMahon" userId="4f1c8ad5-6ac6-43ae-a71b-387f69522486" providerId="ADAL" clId="{A01E5122-2467-4348-ADBE-AEC2D532A1FC}" dt="2024-02-05T17:55:56.337" v="486" actId="14100"/>
          <ac:spMkLst>
            <pc:docMk/>
            <pc:sldMk cId="3402156347" sldId="668"/>
            <ac:spMk id="63" creationId="{C0249C58-B10B-40BC-8DD4-AD3D7A675384}"/>
          </ac:spMkLst>
        </pc:spChg>
        <pc:spChg chg="add mod">
          <ac:chgData name="Ryann McMahon" userId="4f1c8ad5-6ac6-43ae-a71b-387f69522486" providerId="ADAL" clId="{A01E5122-2467-4348-ADBE-AEC2D532A1FC}" dt="2024-02-05T17:55:43.924" v="482" actId="1076"/>
          <ac:spMkLst>
            <pc:docMk/>
            <pc:sldMk cId="3402156347" sldId="668"/>
            <ac:spMk id="64" creationId="{B675A9A8-9864-4DE3-8D68-830421E0D5F1}"/>
          </ac:spMkLst>
        </pc:spChg>
        <pc:spChg chg="add mod">
          <ac:chgData name="Ryann McMahon" userId="4f1c8ad5-6ac6-43ae-a71b-387f69522486" providerId="ADAL" clId="{A01E5122-2467-4348-ADBE-AEC2D532A1FC}" dt="2024-02-05T17:56:51.884" v="546" actId="14100"/>
          <ac:spMkLst>
            <pc:docMk/>
            <pc:sldMk cId="3402156347" sldId="668"/>
            <ac:spMk id="65" creationId="{B9BA62EE-8C2C-4BCA-A04A-B8E346F3D626}"/>
          </ac:spMkLst>
        </pc:spChg>
        <pc:spChg chg="add mod">
          <ac:chgData name="Ryann McMahon" userId="4f1c8ad5-6ac6-43ae-a71b-387f69522486" providerId="ADAL" clId="{A01E5122-2467-4348-ADBE-AEC2D532A1FC}" dt="2024-02-05T17:57:29.837" v="562" actId="14100"/>
          <ac:spMkLst>
            <pc:docMk/>
            <pc:sldMk cId="3402156347" sldId="668"/>
            <ac:spMk id="66" creationId="{6D64EB01-9DB3-47C3-B119-E0371071A553}"/>
          </ac:spMkLst>
        </pc:spChg>
        <pc:spChg chg="add mod">
          <ac:chgData name="Ryann McMahon" userId="4f1c8ad5-6ac6-43ae-a71b-387f69522486" providerId="ADAL" clId="{A01E5122-2467-4348-ADBE-AEC2D532A1FC}" dt="2024-02-05T17:58:00.005" v="588" actId="1038"/>
          <ac:spMkLst>
            <pc:docMk/>
            <pc:sldMk cId="3402156347" sldId="668"/>
            <ac:spMk id="67" creationId="{22A81B99-B7E1-442E-BC26-B35B74D9A2EF}"/>
          </ac:spMkLst>
        </pc:spChg>
        <pc:grpChg chg="del">
          <ac:chgData name="Ryann McMahon" userId="4f1c8ad5-6ac6-43ae-a71b-387f69522486" providerId="ADAL" clId="{A01E5122-2467-4348-ADBE-AEC2D532A1FC}" dt="2024-02-05T17:37:47.040" v="18" actId="478"/>
          <ac:grpSpMkLst>
            <pc:docMk/>
            <pc:sldMk cId="3402156347" sldId="668"/>
            <ac:grpSpMk id="7" creationId="{CA7A80C6-C105-2DA6-7EF1-8E33301EFDB9}"/>
          </ac:grpSpMkLst>
        </pc:grpChg>
        <pc:grpChg chg="del mod topLvl">
          <ac:chgData name="Ryann McMahon" userId="4f1c8ad5-6ac6-43ae-a71b-387f69522486" providerId="ADAL" clId="{A01E5122-2467-4348-ADBE-AEC2D532A1FC}" dt="2024-02-05T17:49:55.436" v="383" actId="165"/>
          <ac:grpSpMkLst>
            <pc:docMk/>
            <pc:sldMk cId="3402156347" sldId="668"/>
            <ac:grpSpMk id="12" creationId="{0CB8E9F2-CF82-6888-CD00-F749F67408EF}"/>
          </ac:grpSpMkLst>
        </pc:grpChg>
        <pc:grpChg chg="del">
          <ac:chgData name="Ryann McMahon" userId="4f1c8ad5-6ac6-43ae-a71b-387f69522486" providerId="ADAL" clId="{A01E5122-2467-4348-ADBE-AEC2D532A1FC}" dt="2024-02-05T17:49:53.341" v="382" actId="165"/>
          <ac:grpSpMkLst>
            <pc:docMk/>
            <pc:sldMk cId="3402156347" sldId="668"/>
            <ac:grpSpMk id="52" creationId="{F2E0F222-F99C-A28F-2A34-03AA676E05EC}"/>
          </ac:grpSpMkLst>
        </pc:grpChg>
        <pc:grpChg chg="add del mod ord">
          <ac:chgData name="Ryann McMahon" userId="4f1c8ad5-6ac6-43ae-a71b-387f69522486" providerId="ADAL" clId="{A01E5122-2467-4348-ADBE-AEC2D532A1FC}" dt="2024-02-05T17:57:52.623" v="569" actId="1076"/>
          <ac:grpSpMkLst>
            <pc:docMk/>
            <pc:sldMk cId="3402156347" sldId="668"/>
            <ac:grpSpMk id="54" creationId="{D1F7D840-0C90-47C0-AF15-F8A4857DDEDA}"/>
          </ac:grpSpMkLst>
        </pc:grpChg>
        <pc:picChg chg="mod ord topLvl">
          <ac:chgData name="Ryann McMahon" userId="4f1c8ad5-6ac6-43ae-a71b-387f69522486" providerId="ADAL" clId="{A01E5122-2467-4348-ADBE-AEC2D532A1FC}" dt="2024-02-05T17:50:52.947" v="397" actId="164"/>
          <ac:picMkLst>
            <pc:docMk/>
            <pc:sldMk cId="3402156347" sldId="668"/>
            <ac:picMk id="13" creationId="{7F12F2EE-A2E7-5F6E-6A7E-B49445780B77}"/>
          </ac:picMkLst>
        </pc:picChg>
      </pc:sldChg>
    </pc:docChg>
  </pc:docChgLst>
  <pc:docChgLst>
    <pc:chgData name="Ryann McMahon" userId="S::ryann.mcmahon_eholdingsinc.com#ext#@pauthority.onmicrosoft.com::0be0b66c-3ce0-4088-9c68-b84445943cd2" providerId="AD" clId="Web-{ECC0129C-9A2E-0885-D3EE-31643CF50C0D}"/>
    <pc:docChg chg="modSld">
      <pc:chgData name="Ryann McMahon" userId="S::ryann.mcmahon_eholdingsinc.com#ext#@pauthority.onmicrosoft.com::0be0b66c-3ce0-4088-9c68-b84445943cd2" providerId="AD" clId="Web-{ECC0129C-9A2E-0885-D3EE-31643CF50C0D}" dt="2024-02-05T15:36:30.493" v="24"/>
      <pc:docMkLst>
        <pc:docMk/>
      </pc:docMkLst>
      <pc:sldChg chg="modSp">
        <pc:chgData name="Ryann McMahon" userId="S::ryann.mcmahon_eholdingsinc.com#ext#@pauthority.onmicrosoft.com::0be0b66c-3ce0-4088-9c68-b84445943cd2" providerId="AD" clId="Web-{ECC0129C-9A2E-0885-D3EE-31643CF50C0D}" dt="2024-02-05T15:34:28.756" v="9" actId="20577"/>
        <pc:sldMkLst>
          <pc:docMk/>
          <pc:sldMk cId="3714270285" sldId="256"/>
        </pc:sldMkLst>
        <pc:spChg chg="mod">
          <ac:chgData name="Ryann McMahon" userId="S::ryann.mcmahon_eholdingsinc.com#ext#@pauthority.onmicrosoft.com::0be0b66c-3ce0-4088-9c68-b84445943cd2" providerId="AD" clId="Web-{ECC0129C-9A2E-0885-D3EE-31643CF50C0D}" dt="2024-02-05T15:34:28.756" v="9" actId="20577"/>
          <ac:spMkLst>
            <pc:docMk/>
            <pc:sldMk cId="3714270285" sldId="256"/>
            <ac:spMk id="2" creationId="{B7A00A5D-9C55-D127-211B-E35811EFEF2E}"/>
          </ac:spMkLst>
        </pc:spChg>
      </pc:sldChg>
      <pc:sldChg chg="addSp delSp modSp">
        <pc:chgData name="Ryann McMahon" userId="S::ryann.mcmahon_eholdingsinc.com#ext#@pauthority.onmicrosoft.com::0be0b66c-3ce0-4088-9c68-b84445943cd2" providerId="AD" clId="Web-{ECC0129C-9A2E-0885-D3EE-31643CF50C0D}" dt="2024-02-05T15:35:42.961" v="17"/>
        <pc:sldMkLst>
          <pc:docMk/>
          <pc:sldMk cId="1382660014" sldId="655"/>
        </pc:sldMkLst>
        <pc:picChg chg="del">
          <ac:chgData name="Ryann McMahon" userId="S::ryann.mcmahon_eholdingsinc.com#ext#@pauthority.onmicrosoft.com::0be0b66c-3ce0-4088-9c68-b84445943cd2" providerId="AD" clId="Web-{ECC0129C-9A2E-0885-D3EE-31643CF50C0D}" dt="2024-02-05T15:34:30.474" v="10"/>
          <ac:picMkLst>
            <pc:docMk/>
            <pc:sldMk cId="1382660014" sldId="655"/>
            <ac:picMk id="3" creationId="{5B659896-0391-4F0A-B629-6C5A090810AB}"/>
          </ac:picMkLst>
        </pc:picChg>
        <pc:picChg chg="add mod modCrop">
          <ac:chgData name="Ryann McMahon" userId="S::ryann.mcmahon_eholdingsinc.com#ext#@pauthority.onmicrosoft.com::0be0b66c-3ce0-4088-9c68-b84445943cd2" providerId="AD" clId="Web-{ECC0129C-9A2E-0885-D3EE-31643CF50C0D}" dt="2024-02-05T15:35:42.961" v="17"/>
          <ac:picMkLst>
            <pc:docMk/>
            <pc:sldMk cId="1382660014" sldId="655"/>
            <ac:picMk id="4" creationId="{6E0D5031-4072-3444-110C-4BF7ED270735}"/>
          </ac:picMkLst>
        </pc:picChg>
      </pc:sldChg>
      <pc:sldChg chg="addSp delSp modSp">
        <pc:chgData name="Ryann McMahon" userId="S::ryann.mcmahon_eholdingsinc.com#ext#@pauthority.onmicrosoft.com::0be0b66c-3ce0-4088-9c68-b84445943cd2" providerId="AD" clId="Web-{ECC0129C-9A2E-0885-D3EE-31643CF50C0D}" dt="2024-02-05T15:36:30.493" v="24"/>
        <pc:sldMkLst>
          <pc:docMk/>
          <pc:sldMk cId="1404981723" sldId="665"/>
        </pc:sldMkLst>
        <pc:picChg chg="del">
          <ac:chgData name="Ryann McMahon" userId="S::ryann.mcmahon_eholdingsinc.com#ext#@pauthority.onmicrosoft.com::0be0b66c-3ce0-4088-9c68-b84445943cd2" providerId="AD" clId="Web-{ECC0129C-9A2E-0885-D3EE-31643CF50C0D}" dt="2024-02-05T15:34:32.365" v="11"/>
          <ac:picMkLst>
            <pc:docMk/>
            <pc:sldMk cId="1404981723" sldId="665"/>
            <ac:picMk id="3" creationId="{FC4909D7-64BB-E8BD-C7C2-F2C4BBA07DAD}"/>
          </ac:picMkLst>
        </pc:picChg>
        <pc:picChg chg="add mod modCrop">
          <ac:chgData name="Ryann McMahon" userId="S::ryann.mcmahon_eholdingsinc.com#ext#@pauthority.onmicrosoft.com::0be0b66c-3ce0-4088-9c68-b84445943cd2" providerId="AD" clId="Web-{ECC0129C-9A2E-0885-D3EE-31643CF50C0D}" dt="2024-02-05T15:36:30.493" v="24"/>
          <ac:picMkLst>
            <pc:docMk/>
            <pc:sldMk cId="1404981723" sldId="665"/>
            <ac:picMk id="4" creationId="{F4FA25E9-F1E0-4A2C-3B2B-39E111C09CB3}"/>
          </ac:picMkLst>
        </pc:picChg>
      </pc:sldChg>
    </pc:docChg>
  </pc:docChgLst>
  <pc:docChgLst>
    <pc:chgData name="Ryann McMahon" userId="S::ryann.mcmahon_eholdingsinc.com#ext#@pauthority.onmicrosoft.com::0be0b66c-3ce0-4088-9c68-b84445943cd2" providerId="AD" clId="Web-{C426C12C-A992-C437-67E8-3E778183D65A}"/>
    <pc:docChg chg="modSld sldOrd">
      <pc:chgData name="Ryann McMahon" userId="S::ryann.mcmahon_eholdingsinc.com#ext#@pauthority.onmicrosoft.com::0be0b66c-3ce0-4088-9c68-b84445943cd2" providerId="AD" clId="Web-{C426C12C-A992-C437-67E8-3E778183D65A}" dt="2024-02-05T18:26:51.689" v="269" actId="20577"/>
      <pc:docMkLst>
        <pc:docMk/>
      </pc:docMkLst>
      <pc:sldChg chg="modSp ord modCm">
        <pc:chgData name="Ryann McMahon" userId="S::ryann.mcmahon_eholdingsinc.com#ext#@pauthority.onmicrosoft.com::0be0b66c-3ce0-4088-9c68-b84445943cd2" providerId="AD" clId="Web-{C426C12C-A992-C437-67E8-3E778183D65A}" dt="2024-02-05T18:17:03.904" v="148"/>
        <pc:sldMkLst>
          <pc:docMk/>
          <pc:sldMk cId="387260337" sldId="561"/>
        </pc:sldMkLst>
        <pc:spChg chg="mod">
          <ac:chgData name="Ryann McMahon" userId="S::ryann.mcmahon_eholdingsinc.com#ext#@pauthority.onmicrosoft.com::0be0b66c-3ce0-4088-9c68-b84445943cd2" providerId="AD" clId="Web-{C426C12C-A992-C437-67E8-3E778183D65A}" dt="2024-02-05T18:08:39.685" v="79" actId="20577"/>
          <ac:spMkLst>
            <pc:docMk/>
            <pc:sldMk cId="387260337" sldId="561"/>
            <ac:spMk id="23" creationId="{903B656E-E86C-6470-0F5A-377D74B129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mod">
              <pc226:chgData name="Ryann McMahon" userId="S::ryann.mcmahon_eholdingsinc.com#ext#@pauthority.onmicrosoft.com::0be0b66c-3ce0-4088-9c68-b84445943cd2" providerId="AD" clId="Web-{C426C12C-A992-C437-67E8-3E778183D65A}" dt="2024-02-05T18:08:55.326" v="80"/>
              <pc2:cmMkLst xmlns:pc2="http://schemas.microsoft.com/office/powerpoint/2019/9/main/command">
                <pc:docMk/>
                <pc:sldMk cId="387260337" sldId="561"/>
                <pc2:cmMk id="{AC970092-DC04-47B8-BAFC-698C0197BFFA}"/>
              </pc2:cmMkLst>
            </pc226:cmChg>
          </p:ext>
        </pc:extLst>
      </pc:sldChg>
      <pc:sldChg chg="modSp modCm">
        <pc:chgData name="Ryann McMahon" userId="S::ryann.mcmahon_eholdingsinc.com#ext#@pauthority.onmicrosoft.com::0be0b66c-3ce0-4088-9c68-b84445943cd2" providerId="AD" clId="Web-{C426C12C-A992-C437-67E8-3E778183D65A}" dt="2024-02-05T18:26:51.689" v="269" actId="20577"/>
        <pc:sldMkLst>
          <pc:docMk/>
          <pc:sldMk cId="2868697052" sldId="648"/>
        </pc:sldMkLst>
        <pc:spChg chg="mod">
          <ac:chgData name="Ryann McMahon" userId="S::ryann.mcmahon_eholdingsinc.com#ext#@pauthority.onmicrosoft.com::0be0b66c-3ce0-4088-9c68-b84445943cd2" providerId="AD" clId="Web-{C426C12C-A992-C437-67E8-3E778183D65A}" dt="2024-02-05T18:26:51.689" v="269" actId="20577"/>
          <ac:spMkLst>
            <pc:docMk/>
            <pc:sldMk cId="2868697052" sldId="648"/>
            <ac:spMk id="48" creationId="{A9E1691B-730B-4D4D-BCF7-76A625B3F1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mod">
              <pc226:chgData name="Ryann McMahon" userId="S::ryann.mcmahon_eholdingsinc.com#ext#@pauthority.onmicrosoft.com::0be0b66c-3ce0-4088-9c68-b84445943cd2" providerId="AD" clId="Web-{C426C12C-A992-C437-67E8-3E778183D65A}" dt="2024-02-05T17:58:32.337" v="0"/>
              <pc2:cmMkLst xmlns:pc2="http://schemas.microsoft.com/office/powerpoint/2019/9/main/command">
                <pc:docMk/>
                <pc:sldMk cId="2868697052" sldId="648"/>
                <pc2:cmMk id="{290ACF51-16D4-4F53-A87E-4C8DDF700880}"/>
              </pc2:cmMkLst>
            </pc226:cmChg>
          </p:ext>
        </pc:extLst>
      </pc:sldChg>
      <pc:sldChg chg="delSp modSp ord">
        <pc:chgData name="Ryann McMahon" userId="S::ryann.mcmahon_eholdingsinc.com#ext#@pauthority.onmicrosoft.com::0be0b66c-3ce0-4088-9c68-b84445943cd2" providerId="AD" clId="Web-{C426C12C-A992-C437-67E8-3E778183D65A}" dt="2024-02-05T18:17:03.904" v="147"/>
        <pc:sldMkLst>
          <pc:docMk/>
          <pc:sldMk cId="2163630647" sldId="649"/>
        </pc:sldMkLst>
        <pc:spChg chg="mod">
          <ac:chgData name="Ryann McMahon" userId="S::ryann.mcmahon_eholdingsinc.com#ext#@pauthority.onmicrosoft.com::0be0b66c-3ce0-4088-9c68-b84445943cd2" providerId="AD" clId="Web-{C426C12C-A992-C437-67E8-3E778183D65A}" dt="2024-02-05T18:16:28.278" v="146" actId="14100"/>
          <ac:spMkLst>
            <pc:docMk/>
            <pc:sldMk cId="2163630647" sldId="649"/>
            <ac:spMk id="2" creationId="{3277F2B1-7C82-6C89-DED2-A103D536803C}"/>
          </ac:spMkLst>
        </pc:spChg>
        <pc:spChg chg="del">
          <ac:chgData name="Ryann McMahon" userId="S::ryann.mcmahon_eholdingsinc.com#ext#@pauthority.onmicrosoft.com::0be0b66c-3ce0-4088-9c68-b84445943cd2" providerId="AD" clId="Web-{C426C12C-A992-C437-67E8-3E778183D65A}" dt="2024-02-05T18:16:26.388" v="145"/>
          <ac:spMkLst>
            <pc:docMk/>
            <pc:sldMk cId="2163630647" sldId="649"/>
            <ac:spMk id="4" creationId="{51C7A171-6156-3A6E-6EF5-A1F417F119E2}"/>
          </ac:spMkLst>
        </pc:spChg>
      </pc:sldChg>
      <pc:sldChg chg="addSp delSp modSp">
        <pc:chgData name="Ryann McMahon" userId="S::ryann.mcmahon_eholdingsinc.com#ext#@pauthority.onmicrosoft.com::0be0b66c-3ce0-4088-9c68-b84445943cd2" providerId="AD" clId="Web-{C426C12C-A992-C437-67E8-3E778183D65A}" dt="2024-02-05T18:15:13.120" v="137" actId="20577"/>
        <pc:sldMkLst>
          <pc:docMk/>
          <pc:sldMk cId="1589339832" sldId="654"/>
        </pc:sldMkLst>
        <pc:spChg chg="add mod">
          <ac:chgData name="Ryann McMahon" userId="S::ryann.mcmahon_eholdingsinc.com#ext#@pauthority.onmicrosoft.com::0be0b66c-3ce0-4088-9c68-b84445943cd2" providerId="AD" clId="Web-{C426C12C-A992-C437-67E8-3E778183D65A}" dt="2024-02-05T18:15:13.120" v="137" actId="20577"/>
          <ac:spMkLst>
            <pc:docMk/>
            <pc:sldMk cId="1589339832" sldId="654"/>
            <ac:spMk id="3" creationId="{D0C4FE7E-9865-31AF-B12A-B804ACD8E9FF}"/>
          </ac:spMkLst>
        </pc:spChg>
        <pc:spChg chg="add del mod">
          <ac:chgData name="Ryann McMahon" userId="S::ryann.mcmahon_eholdingsinc.com#ext#@pauthority.onmicrosoft.com::0be0b66c-3ce0-4088-9c68-b84445943cd2" providerId="AD" clId="Web-{C426C12C-A992-C437-67E8-3E778183D65A}" dt="2024-02-05T18:15:00.166" v="96"/>
          <ac:spMkLst>
            <pc:docMk/>
            <pc:sldMk cId="1589339832" sldId="654"/>
            <ac:spMk id="4" creationId="{B6BC811B-7470-8B17-536C-2BA25D8905A5}"/>
          </ac:spMkLst>
        </pc:spChg>
        <pc:spChg chg="add mod">
          <ac:chgData name="Ryann McMahon" userId="S::ryann.mcmahon_eholdingsinc.com#ext#@pauthority.onmicrosoft.com::0be0b66c-3ce0-4088-9c68-b84445943cd2" providerId="AD" clId="Web-{C426C12C-A992-C437-67E8-3E778183D65A}" dt="2024-02-05T18:14:56.353" v="95" actId="1076"/>
          <ac:spMkLst>
            <pc:docMk/>
            <pc:sldMk cId="1589339832" sldId="654"/>
            <ac:spMk id="5" creationId="{7B7554D1-AB91-9A3E-3FC1-D6FA241750C2}"/>
          </ac:spMkLst>
        </pc:spChg>
      </pc:sldChg>
      <pc:sldChg chg="addSp modSp modCm">
        <pc:chgData name="Ryann McMahon" userId="S::ryann.mcmahon_eholdingsinc.com#ext#@pauthority.onmicrosoft.com::0be0b66c-3ce0-4088-9c68-b84445943cd2" providerId="AD" clId="Web-{C426C12C-A992-C437-67E8-3E778183D65A}" dt="2024-02-05T18:25:56.125" v="267" actId="14100"/>
        <pc:sldMkLst>
          <pc:docMk/>
          <pc:sldMk cId="1772732069" sldId="657"/>
        </pc:sldMkLst>
        <pc:spChg chg="add mod">
          <ac:chgData name="Ryann McMahon" userId="S::ryann.mcmahon_eholdingsinc.com#ext#@pauthority.onmicrosoft.com::0be0b66c-3ce0-4088-9c68-b84445943cd2" providerId="AD" clId="Web-{C426C12C-A992-C437-67E8-3E778183D65A}" dt="2024-02-05T18:14:40.212" v="89" actId="20577"/>
          <ac:spMkLst>
            <pc:docMk/>
            <pc:sldMk cId="1772732069" sldId="657"/>
            <ac:spMk id="3" creationId="{D29ACC5D-8FEC-851B-2E4F-833AB270E648}"/>
          </ac:spMkLst>
        </pc:spChg>
        <pc:spChg chg="add mod">
          <ac:chgData name="Ryann McMahon" userId="S::ryann.mcmahon_eholdingsinc.com#ext#@pauthority.onmicrosoft.com::0be0b66c-3ce0-4088-9c68-b84445943cd2" providerId="AD" clId="Web-{C426C12C-A992-C437-67E8-3E778183D65A}" dt="2024-02-05T18:18:54.830" v="186" actId="20577"/>
          <ac:spMkLst>
            <pc:docMk/>
            <pc:sldMk cId="1772732069" sldId="657"/>
            <ac:spMk id="4" creationId="{7F1D3729-50DE-BD00-63CF-E252B61E6E70}"/>
          </ac:spMkLst>
        </pc:spChg>
        <pc:spChg chg="mod">
          <ac:chgData name="Ryann McMahon" userId="S::ryann.mcmahon_eholdingsinc.com#ext#@pauthority.onmicrosoft.com::0be0b66c-3ce0-4088-9c68-b84445943cd2" providerId="AD" clId="Web-{C426C12C-A992-C437-67E8-3E778183D65A}" dt="2024-02-05T18:25:56.125" v="267" actId="14100"/>
          <ac:spMkLst>
            <pc:docMk/>
            <pc:sldMk cId="1772732069" sldId="657"/>
            <ac:spMk id="5" creationId="{192BEF4D-DF81-4106-8216-2B2EA830D6F2}"/>
          </ac:spMkLst>
        </pc:spChg>
        <pc:spChg chg="mod">
          <ac:chgData name="Ryann McMahon" userId="S::ryann.mcmahon_eholdingsinc.com#ext#@pauthority.onmicrosoft.com::0be0b66c-3ce0-4088-9c68-b84445943cd2" providerId="AD" clId="Web-{C426C12C-A992-C437-67E8-3E778183D65A}" dt="2024-02-05T18:18:33.986" v="178" actId="1076"/>
          <ac:spMkLst>
            <pc:docMk/>
            <pc:sldMk cId="1772732069" sldId="657"/>
            <ac:spMk id="9" creationId="{B06D97AF-7C6E-494F-83ED-2E1928448535}"/>
          </ac:spMkLst>
        </pc:spChg>
        <pc:spChg chg="mod">
          <ac:chgData name="Ryann McMahon" userId="S::ryann.mcmahon_eholdingsinc.com#ext#@pauthority.onmicrosoft.com::0be0b66c-3ce0-4088-9c68-b84445943cd2" providerId="AD" clId="Web-{C426C12C-A992-C437-67E8-3E778183D65A}" dt="2024-02-05T18:18:43.861" v="181" actId="1076"/>
          <ac:spMkLst>
            <pc:docMk/>
            <pc:sldMk cId="1772732069" sldId="657"/>
            <ac:spMk id="10" creationId="{222A6018-1E9B-484D-8324-4DB1401AD4CD}"/>
          </ac:spMkLst>
        </pc:spChg>
        <pc:spChg chg="mod">
          <ac:chgData name="Ryann McMahon" userId="S::ryann.mcmahon_eholdingsinc.com#ext#@pauthority.onmicrosoft.com::0be0b66c-3ce0-4088-9c68-b84445943cd2" providerId="AD" clId="Web-{C426C12C-A992-C437-67E8-3E778183D65A}" dt="2024-02-05T18:18:40.095" v="180" actId="1076"/>
          <ac:spMkLst>
            <pc:docMk/>
            <pc:sldMk cId="1772732069" sldId="657"/>
            <ac:spMk id="11" creationId="{4A3B2648-D1A1-407C-8FD0-69488FEA4B43}"/>
          </ac:spMkLst>
        </pc:spChg>
        <pc:spChg chg="mod">
          <ac:chgData name="Ryann McMahon" userId="S::ryann.mcmahon_eholdingsinc.com#ext#@pauthority.onmicrosoft.com::0be0b66c-3ce0-4088-9c68-b84445943cd2" providerId="AD" clId="Web-{C426C12C-A992-C437-67E8-3E778183D65A}" dt="2024-02-05T18:18:47.330" v="182" actId="1076"/>
          <ac:spMkLst>
            <pc:docMk/>
            <pc:sldMk cId="1772732069" sldId="657"/>
            <ac:spMk id="12" creationId="{D92E2AB1-91CF-4766-A4F8-3E6B1E0B07EC}"/>
          </ac:spMkLst>
        </pc:spChg>
        <pc:spChg chg="mod">
          <ac:chgData name="Ryann McMahon" userId="S::ryann.mcmahon_eholdingsinc.com#ext#@pauthority.onmicrosoft.com::0be0b66c-3ce0-4088-9c68-b84445943cd2" providerId="AD" clId="Web-{C426C12C-A992-C437-67E8-3E778183D65A}" dt="2024-02-05T18:14:29.259" v="86" actId="20577"/>
          <ac:spMkLst>
            <pc:docMk/>
            <pc:sldMk cId="1772732069" sldId="657"/>
            <ac:spMk id="19" creationId="{6D311BC3-36DB-4DF4-805F-FCBD7FB43C0A}"/>
          </ac:spMkLst>
        </pc:spChg>
        <pc:grpChg chg="add mod">
          <ac:chgData name="Ryann McMahon" userId="S::ryann.mcmahon_eholdingsinc.com#ext#@pauthority.onmicrosoft.com::0be0b66c-3ce0-4088-9c68-b84445943cd2" providerId="AD" clId="Web-{C426C12C-A992-C437-67E8-3E778183D65A}" dt="2024-02-05T18:25:53.750" v="266" actId="1076"/>
          <ac:grpSpMkLst>
            <pc:docMk/>
            <pc:sldMk cId="1772732069" sldId="657"/>
            <ac:grpSpMk id="21" creationId="{829A8193-0227-6E59-6A32-278158FA2CD0}"/>
          </ac:grpSpMkLst>
        </pc:grpChg>
        <pc:picChg chg="add mod modCrop">
          <ac:chgData name="Ryann McMahon" userId="S::ryann.mcmahon_eholdingsinc.com#ext#@pauthority.onmicrosoft.com::0be0b66c-3ce0-4088-9c68-b84445943cd2" providerId="AD" clId="Web-{C426C12C-A992-C437-67E8-3E778183D65A}" dt="2024-02-05T18:25:45.281" v="262" actId="1076"/>
          <ac:picMkLst>
            <pc:docMk/>
            <pc:sldMk cId="1772732069" sldId="657"/>
            <ac:picMk id="6" creationId="{7A00A64C-AB86-354F-30EA-C148E34B6B29}"/>
          </ac:picMkLst>
        </pc:picChg>
        <pc:picChg chg="mod modCrop">
          <ac:chgData name="Ryann McMahon" userId="S::ryann.mcmahon_eholdingsinc.com#ext#@pauthority.onmicrosoft.com::0be0b66c-3ce0-4088-9c68-b84445943cd2" providerId="AD" clId="Web-{C426C12C-A992-C437-67E8-3E778183D65A}" dt="2024-02-05T18:25:34.984" v="258"/>
          <ac:picMkLst>
            <pc:docMk/>
            <pc:sldMk cId="1772732069" sldId="657"/>
            <ac:picMk id="13" creationId="{CDAA3A39-503B-4BBB-B5E7-6C05F69A708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xmlns="" chg="">
              <pc226:chgData name="Ryann McMahon" userId="S::ryann.mcmahon_eholdingsinc.com#ext#@pauthority.onmicrosoft.com::0be0b66c-3ce0-4088-9c68-b84445943cd2" providerId="AD" clId="Web-{C426C12C-A992-C437-67E8-3E778183D65A}" dt="2024-02-05T17:59:14.838" v="1"/>
              <pc2:cmMkLst xmlns:pc2="http://schemas.microsoft.com/office/powerpoint/2019/9/main/command">
                <pc:docMk/>
                <pc:sldMk cId="1772732069" sldId="657"/>
                <pc2:cmMk id="{37110E75-1678-4714-96EB-BE16656D4252}"/>
              </pc2:cmMkLst>
              <pc226:cmRplyChg chg="add">
                <pc226:chgData name="Ryann McMahon" userId="S::ryann.mcmahon_eholdingsinc.com#ext#@pauthority.onmicrosoft.com::0be0b66c-3ce0-4088-9c68-b84445943cd2" providerId="AD" clId="Web-{C426C12C-A992-C437-67E8-3E778183D65A}" dt="2024-02-05T17:59:14.838" v="1"/>
                <pc2:cmRplyMkLst xmlns:pc2="http://schemas.microsoft.com/office/powerpoint/2019/9/main/command">
                  <pc:docMk/>
                  <pc:sldMk cId="1772732069" sldId="657"/>
                  <pc2:cmMk id="{37110E75-1678-4714-96EB-BE16656D4252}"/>
                  <pc2:cmRplyMk id="{B80B48C5-E95E-4762-900A-E547EE4F9452}"/>
                </pc2:cmRplyMkLst>
              </pc226:cmRplyChg>
            </pc226:cmChg>
          </p:ext>
        </pc:extLst>
      </pc:sldChg>
      <pc:sldChg chg="modSp">
        <pc:chgData name="Ryann McMahon" userId="S::ryann.mcmahon_eholdingsinc.com#ext#@pauthority.onmicrosoft.com::0be0b66c-3ce0-4088-9c68-b84445943cd2" providerId="AD" clId="Web-{C426C12C-A992-C437-67E8-3E778183D65A}" dt="2024-02-05T18:16:00.777" v="144" actId="20577"/>
        <pc:sldMkLst>
          <pc:docMk/>
          <pc:sldMk cId="2513731882" sldId="660"/>
        </pc:sldMkLst>
        <pc:spChg chg="mod">
          <ac:chgData name="Ryann McMahon" userId="S::ryann.mcmahon_eholdingsinc.com#ext#@pauthority.onmicrosoft.com::0be0b66c-3ce0-4088-9c68-b84445943cd2" providerId="AD" clId="Web-{C426C12C-A992-C437-67E8-3E778183D65A}" dt="2024-02-05T18:16:00.777" v="144" actId="20577"/>
          <ac:spMkLst>
            <pc:docMk/>
            <pc:sldMk cId="2513731882" sldId="660"/>
            <ac:spMk id="3" creationId="{9232D73C-1FFD-C1A5-A993-153DBAFB19DD}"/>
          </ac:spMkLst>
        </pc:spChg>
      </pc:sldChg>
      <pc:sldChg chg="delSp">
        <pc:chgData name="Ryann McMahon" userId="S::ryann.mcmahon_eholdingsinc.com#ext#@pauthority.onmicrosoft.com::0be0b66c-3ce0-4088-9c68-b84445943cd2" providerId="AD" clId="Web-{C426C12C-A992-C437-67E8-3E778183D65A}" dt="2024-02-05T18:14:07.539" v="84"/>
        <pc:sldMkLst>
          <pc:docMk/>
          <pc:sldMk cId="1055322278" sldId="663"/>
        </pc:sldMkLst>
        <pc:spChg chg="del">
          <ac:chgData name="Ryann McMahon" userId="S::ryann.mcmahon_eholdingsinc.com#ext#@pauthority.onmicrosoft.com::0be0b66c-3ce0-4088-9c68-b84445943cd2" providerId="AD" clId="Web-{C426C12C-A992-C437-67E8-3E778183D65A}" dt="2024-02-05T18:14:07.539" v="84"/>
          <ac:spMkLst>
            <pc:docMk/>
            <pc:sldMk cId="1055322278" sldId="663"/>
            <ac:spMk id="25" creationId="{D2588086-1B7E-3F32-278F-D6E131164B32}"/>
          </ac:spMkLst>
        </pc:spChg>
        <pc:spChg chg="del">
          <ac:chgData name="Ryann McMahon" userId="S::ryann.mcmahon_eholdingsinc.com#ext#@pauthority.onmicrosoft.com::0be0b66c-3ce0-4088-9c68-b84445943cd2" providerId="AD" clId="Web-{C426C12C-A992-C437-67E8-3E778183D65A}" dt="2024-02-05T18:13:58.227" v="81"/>
          <ac:spMkLst>
            <pc:docMk/>
            <pc:sldMk cId="1055322278" sldId="663"/>
            <ac:spMk id="26" creationId="{901726C9-283F-5072-74F0-38A613BB271C}"/>
          </ac:spMkLst>
        </pc:spChg>
        <pc:spChg chg="del">
          <ac:chgData name="Ryann McMahon" userId="S::ryann.mcmahon_eholdingsinc.com#ext#@pauthority.onmicrosoft.com::0be0b66c-3ce0-4088-9c68-b84445943cd2" providerId="AD" clId="Web-{C426C12C-A992-C437-67E8-3E778183D65A}" dt="2024-02-05T18:14:06.180" v="83"/>
          <ac:spMkLst>
            <pc:docMk/>
            <pc:sldMk cId="1055322278" sldId="663"/>
            <ac:spMk id="33" creationId="{52582650-F9A0-E2BC-6024-CB8C93E8867C}"/>
          </ac:spMkLst>
        </pc:spChg>
        <pc:spChg chg="del">
          <ac:chgData name="Ryann McMahon" userId="S::ryann.mcmahon_eholdingsinc.com#ext#@pauthority.onmicrosoft.com::0be0b66c-3ce0-4088-9c68-b84445943cd2" providerId="AD" clId="Web-{C426C12C-A992-C437-67E8-3E778183D65A}" dt="2024-02-05T18:13:59.320" v="82"/>
          <ac:spMkLst>
            <pc:docMk/>
            <pc:sldMk cId="1055322278" sldId="663"/>
            <ac:spMk id="35" creationId="{E37D9223-D31C-2706-F31B-857C0F5A7C54}"/>
          </ac:spMkLst>
        </pc:spChg>
      </pc:sldChg>
      <pc:sldChg chg="modSp">
        <pc:chgData name="Ryann McMahon" userId="S::ryann.mcmahon_eholdingsinc.com#ext#@pauthority.onmicrosoft.com::0be0b66c-3ce0-4088-9c68-b84445943cd2" providerId="AD" clId="Web-{C426C12C-A992-C437-67E8-3E778183D65A}" dt="2024-02-05T18:22:13.555" v="217" actId="14100"/>
        <pc:sldMkLst>
          <pc:docMk/>
          <pc:sldMk cId="3402156347" sldId="668"/>
        </pc:sldMkLst>
        <pc:spChg chg="mod">
          <ac:chgData name="Ryann McMahon" userId="S::ryann.mcmahon_eholdingsinc.com#ext#@pauthority.onmicrosoft.com::0be0b66c-3ce0-4088-9c68-b84445943cd2" providerId="AD" clId="Web-{C426C12C-A992-C437-67E8-3E778183D65A}" dt="2024-02-05T18:22:13.555" v="217" actId="14100"/>
          <ac:spMkLst>
            <pc:docMk/>
            <pc:sldMk cId="3402156347" sldId="668"/>
            <ac:spMk id="46" creationId="{5CDF288E-7E6A-F83A-6640-4CD1CA262152}"/>
          </ac:spMkLst>
        </pc:spChg>
      </pc:sldChg>
    </pc:docChg>
  </pc:docChgLst>
  <pc:docChgLst>
    <pc:chgData name="Ryann McMahon" userId="S::ryann.mcmahon_eholdingsinc.com#ext#@pauthority.onmicrosoft.com::0be0b66c-3ce0-4088-9c68-b84445943cd2" providerId="AD" clId="Web-{929D3245-8FCE-445C-4747-5053BDEC997B}"/>
    <pc:docChg chg="delSld modSld modSection">
      <pc:chgData name="Ryann McMahon" userId="S::ryann.mcmahon_eholdingsinc.com#ext#@pauthority.onmicrosoft.com::0be0b66c-3ce0-4088-9c68-b84445943cd2" providerId="AD" clId="Web-{929D3245-8FCE-445C-4747-5053BDEC997B}" dt="2024-01-30T14:14:30.399" v="8"/>
      <pc:docMkLst>
        <pc:docMk/>
      </pc:docMkLst>
      <pc:sldChg chg="modSp">
        <pc:chgData name="Ryann McMahon" userId="S::ryann.mcmahon_eholdingsinc.com#ext#@pauthority.onmicrosoft.com::0be0b66c-3ce0-4088-9c68-b84445943cd2" providerId="AD" clId="Web-{929D3245-8FCE-445C-4747-5053BDEC997B}" dt="2024-01-30T14:14:22.227" v="7"/>
        <pc:sldMkLst>
          <pc:docMk/>
          <pc:sldMk cId="1055322278" sldId="663"/>
        </pc:sldMkLst>
        <pc:spChg chg="mod">
          <ac:chgData name="Ryann McMahon" userId="S::ryann.mcmahon_eholdingsinc.com#ext#@pauthority.onmicrosoft.com::0be0b66c-3ce0-4088-9c68-b84445943cd2" providerId="AD" clId="Web-{929D3245-8FCE-445C-4747-5053BDEC997B}" dt="2024-01-30T14:14:22.165" v="4"/>
          <ac:spMkLst>
            <pc:docMk/>
            <pc:sldMk cId="1055322278" sldId="663"/>
            <ac:spMk id="25" creationId="{D2588086-1B7E-3F32-278F-D6E131164B32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180" v="5"/>
          <ac:spMkLst>
            <pc:docMk/>
            <pc:sldMk cId="1055322278" sldId="663"/>
            <ac:spMk id="26" creationId="{901726C9-283F-5072-74F0-38A613BB271C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196" v="6"/>
          <ac:spMkLst>
            <pc:docMk/>
            <pc:sldMk cId="1055322278" sldId="663"/>
            <ac:spMk id="33" creationId="{52582650-F9A0-E2BC-6024-CB8C93E8867C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227" v="7"/>
          <ac:spMkLst>
            <pc:docMk/>
            <pc:sldMk cId="1055322278" sldId="663"/>
            <ac:spMk id="35" creationId="{E37D9223-D31C-2706-F31B-857C0F5A7C54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102" v="0"/>
          <ac:spMkLst>
            <pc:docMk/>
            <pc:sldMk cId="1055322278" sldId="663"/>
            <ac:spMk id="38" creationId="{93D2B2A3-C10F-BD2E-69E2-2DAD53868B3F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118" v="1"/>
          <ac:spMkLst>
            <pc:docMk/>
            <pc:sldMk cId="1055322278" sldId="663"/>
            <ac:spMk id="39" creationId="{683DFA64-7AC8-EE68-58A2-0FC0D59180FF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134" v="2"/>
          <ac:spMkLst>
            <pc:docMk/>
            <pc:sldMk cId="1055322278" sldId="663"/>
            <ac:spMk id="41" creationId="{4D0E8E92-26DA-93A3-B563-296E316D6FE9}"/>
          </ac:spMkLst>
        </pc:spChg>
        <pc:spChg chg="mod">
          <ac:chgData name="Ryann McMahon" userId="S::ryann.mcmahon_eholdingsinc.com#ext#@pauthority.onmicrosoft.com::0be0b66c-3ce0-4088-9c68-b84445943cd2" providerId="AD" clId="Web-{929D3245-8FCE-445C-4747-5053BDEC997B}" dt="2024-01-30T14:14:22.149" v="3"/>
          <ac:spMkLst>
            <pc:docMk/>
            <pc:sldMk cId="1055322278" sldId="663"/>
            <ac:spMk id="42" creationId="{21A7D7ED-722F-0D69-A341-13660EDC9CD1}"/>
          </ac:spMkLst>
        </pc:spChg>
      </pc:sldChg>
    </pc:docChg>
  </pc:docChgLst>
  <pc:docChgLst>
    <pc:chgData name="Wiles, Amy" userId="S::amy.wiles_eholdingsinc.com#ext#@pauthority.onmicrosoft.com::addb1f2d-3720-483f-ae16-694220c41823" providerId="AD" clId="Web-{D07FD8A2-D8DD-7FB9-ECE9-A0957E367C96}"/>
    <pc:docChg chg="modSld">
      <pc:chgData name="Wiles, Amy" userId="S::amy.wiles_eholdingsinc.com#ext#@pauthority.onmicrosoft.com::addb1f2d-3720-483f-ae16-694220c41823" providerId="AD" clId="Web-{D07FD8A2-D8DD-7FB9-ECE9-A0957E367C96}" dt="2024-02-05T18:26:43.271" v="45" actId="14100"/>
      <pc:docMkLst>
        <pc:docMk/>
      </pc:docMkLst>
      <pc:sldChg chg="modSp">
        <pc:chgData name="Wiles, Amy" userId="S::amy.wiles_eholdingsinc.com#ext#@pauthority.onmicrosoft.com::addb1f2d-3720-483f-ae16-694220c41823" providerId="AD" clId="Web-{D07FD8A2-D8DD-7FB9-ECE9-A0957E367C96}" dt="2024-02-05T18:26:43.271" v="45" actId="14100"/>
        <pc:sldMkLst>
          <pc:docMk/>
          <pc:sldMk cId="2868697052" sldId="648"/>
        </pc:sldMkLst>
        <pc:spChg chg="mod">
          <ac:chgData name="Wiles, Amy" userId="S::amy.wiles_eholdingsinc.com#ext#@pauthority.onmicrosoft.com::addb1f2d-3720-483f-ae16-694220c41823" providerId="AD" clId="Web-{D07FD8A2-D8DD-7FB9-ECE9-A0957E367C96}" dt="2024-02-05T18:26:17.598" v="37" actId="20577"/>
          <ac:spMkLst>
            <pc:docMk/>
            <pc:sldMk cId="2868697052" sldId="648"/>
            <ac:spMk id="9" creationId="{A5C7CA50-115D-450A-95BF-3517F23D002D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6:43.271" v="45" actId="14100"/>
          <ac:spMkLst>
            <pc:docMk/>
            <pc:sldMk cId="2868697052" sldId="648"/>
            <ac:spMk id="46" creationId="{0D3C8F47-8C3F-4562-881B-1C9FB28C9358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6:10.551" v="36" actId="20577"/>
          <ac:spMkLst>
            <pc:docMk/>
            <pc:sldMk cId="2868697052" sldId="648"/>
            <ac:spMk id="50" creationId="{10CF0747-BC34-4E80-A50C-C4382AC7188B}"/>
          </ac:spMkLst>
        </pc:spChg>
      </pc:sldChg>
      <pc:sldChg chg="modSp">
        <pc:chgData name="Wiles, Amy" userId="S::amy.wiles_eholdingsinc.com#ext#@pauthority.onmicrosoft.com::addb1f2d-3720-483f-ae16-694220c41823" providerId="AD" clId="Web-{D07FD8A2-D8DD-7FB9-ECE9-A0957E367C96}" dt="2024-02-05T18:25:23.440" v="31" actId="14100"/>
        <pc:sldMkLst>
          <pc:docMk/>
          <pc:sldMk cId="3402156347" sldId="668"/>
        </pc:sldMkLst>
        <pc:spChg chg="mod">
          <ac:chgData name="Wiles, Amy" userId="S::amy.wiles_eholdingsinc.com#ext#@pauthority.onmicrosoft.com::addb1f2d-3720-483f-ae16-694220c41823" providerId="AD" clId="Web-{D07FD8A2-D8DD-7FB9-ECE9-A0957E367C96}" dt="2024-02-05T18:25:23.440" v="30" actId="14100"/>
          <ac:spMkLst>
            <pc:docMk/>
            <pc:sldMk cId="3402156347" sldId="668"/>
            <ac:spMk id="15" creationId="{8CFBB10C-69D1-33FF-E7DC-B510784F8003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9" actId="14100"/>
          <ac:spMkLst>
            <pc:docMk/>
            <pc:sldMk cId="3402156347" sldId="668"/>
            <ac:spMk id="17" creationId="{90A72729-5F5F-AFA5-B16C-FB029B4CC057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8" actId="14100"/>
          <ac:spMkLst>
            <pc:docMk/>
            <pc:sldMk cId="3402156347" sldId="668"/>
            <ac:spMk id="44" creationId="{E7DFFE20-479D-A9CE-43C8-6E4FCBBDDE61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7" actId="14100"/>
          <ac:spMkLst>
            <pc:docMk/>
            <pc:sldMk cId="3402156347" sldId="668"/>
            <ac:spMk id="46" creationId="{5CDF288E-7E6A-F83A-6640-4CD1CA262152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6" actId="14100"/>
          <ac:spMkLst>
            <pc:docMk/>
            <pc:sldMk cId="3402156347" sldId="668"/>
            <ac:spMk id="48" creationId="{ADC434BC-EBAA-D7F5-1033-6E57C650D588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5" actId="14100"/>
          <ac:spMkLst>
            <pc:docMk/>
            <pc:sldMk cId="3402156347" sldId="668"/>
            <ac:spMk id="63" creationId="{C0249C58-B10B-40BC-8DD4-AD3D7A675384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4" actId="14100"/>
          <ac:spMkLst>
            <pc:docMk/>
            <pc:sldMk cId="3402156347" sldId="668"/>
            <ac:spMk id="64" creationId="{B675A9A8-9864-4DE3-8D68-830421E0D5F1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3" actId="14100"/>
          <ac:spMkLst>
            <pc:docMk/>
            <pc:sldMk cId="3402156347" sldId="668"/>
            <ac:spMk id="65" creationId="{B9BA62EE-8C2C-4BCA-A04A-B8E346F3D626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2" actId="14100"/>
          <ac:spMkLst>
            <pc:docMk/>
            <pc:sldMk cId="3402156347" sldId="668"/>
            <ac:spMk id="66" creationId="{6D64EB01-9DB3-47C3-B119-E0371071A553}"/>
          </ac:spMkLst>
        </pc:spChg>
        <pc:spChg chg="mod">
          <ac:chgData name="Wiles, Amy" userId="S::amy.wiles_eholdingsinc.com#ext#@pauthority.onmicrosoft.com::addb1f2d-3720-483f-ae16-694220c41823" providerId="AD" clId="Web-{D07FD8A2-D8DD-7FB9-ECE9-A0957E367C96}" dt="2024-02-05T18:25:23.440" v="21" actId="14100"/>
          <ac:spMkLst>
            <pc:docMk/>
            <pc:sldMk cId="3402156347" sldId="668"/>
            <ac:spMk id="67" creationId="{22A81B99-B7E1-442E-BC26-B35B74D9A2EF}"/>
          </ac:spMkLst>
        </pc:spChg>
        <pc:grpChg chg="mod">
          <ac:chgData name="Wiles, Amy" userId="S::amy.wiles_eholdingsinc.com#ext#@pauthority.onmicrosoft.com::addb1f2d-3720-483f-ae16-694220c41823" providerId="AD" clId="Web-{D07FD8A2-D8DD-7FB9-ECE9-A0957E367C96}" dt="2024-02-05T18:25:23.440" v="31" actId="14100"/>
          <ac:grpSpMkLst>
            <pc:docMk/>
            <pc:sldMk cId="3402156347" sldId="668"/>
            <ac:grpSpMk id="54" creationId="{D1F7D840-0C90-47C0-AF15-F8A4857DDEDA}"/>
          </ac:grpSpMkLst>
        </pc:grpChg>
      </pc:sldChg>
    </pc:docChg>
  </pc:docChgLst>
  <pc:docChgLst>
    <pc:chgData name="Egler, Moira W" userId="3a21184a-fcd5-4418-a857-72415b7762e9" providerId="ADAL" clId="{92B487C2-BA04-2249-8272-CF7014F08A72}"/>
    <pc:docChg chg="undo custSel addSld delSld modSld modSection">
      <pc:chgData name="Egler, Moira W" userId="3a21184a-fcd5-4418-a857-72415b7762e9" providerId="ADAL" clId="{92B487C2-BA04-2249-8272-CF7014F08A72}" dt="2024-01-29T16:17:47.736" v="222" actId="1076"/>
      <pc:docMkLst>
        <pc:docMk/>
      </pc:docMkLst>
      <pc:sldChg chg="modSp add mod delCm">
        <pc:chgData name="Egler, Moira W" userId="3a21184a-fcd5-4418-a857-72415b7762e9" providerId="ADAL" clId="{92B487C2-BA04-2249-8272-CF7014F08A72}" dt="2024-01-29T16:08:58.146" v="97" actId="20577"/>
        <pc:sldMkLst>
          <pc:docMk/>
          <pc:sldMk cId="583630835" sldId="276"/>
        </pc:sldMkLst>
        <pc:spChg chg="mod">
          <ac:chgData name="Egler, Moira W" userId="3a21184a-fcd5-4418-a857-72415b7762e9" providerId="ADAL" clId="{92B487C2-BA04-2249-8272-CF7014F08A72}" dt="2024-01-29T16:08:58.146" v="97" actId="20577"/>
          <ac:spMkLst>
            <pc:docMk/>
            <pc:sldMk cId="583630835" sldId="276"/>
            <ac:spMk id="3" creationId="{CF5A0A33-EDC7-496A-8C0C-17B57B30C9E7}"/>
          </ac:spMkLst>
        </pc:spChg>
      </pc:sldChg>
      <pc:sldChg chg="modSp mod">
        <pc:chgData name="Egler, Moira W" userId="3a21184a-fcd5-4418-a857-72415b7762e9" providerId="ADAL" clId="{92B487C2-BA04-2249-8272-CF7014F08A72}" dt="2024-01-29T16:09:15.078" v="99" actId="20577"/>
        <pc:sldMkLst>
          <pc:docMk/>
          <pc:sldMk cId="4214099995" sldId="507"/>
        </pc:sldMkLst>
        <pc:spChg chg="mod">
          <ac:chgData name="Egler, Moira W" userId="3a21184a-fcd5-4418-a857-72415b7762e9" providerId="ADAL" clId="{92B487C2-BA04-2249-8272-CF7014F08A72}" dt="2024-01-29T16:09:15.078" v="99" actId="20577"/>
          <ac:spMkLst>
            <pc:docMk/>
            <pc:sldMk cId="4214099995" sldId="507"/>
            <ac:spMk id="3" creationId="{05F1C8B0-F857-DA13-9DFF-96AFB379647F}"/>
          </ac:spMkLst>
        </pc:spChg>
      </pc:sldChg>
      <pc:sldChg chg="modSp mod delCm modCm">
        <pc:chgData name="Egler, Moira W" userId="3a21184a-fcd5-4418-a857-72415b7762e9" providerId="ADAL" clId="{92B487C2-BA04-2249-8272-CF7014F08A72}" dt="2024-01-29T16:08:35.259" v="64"/>
        <pc:sldMkLst>
          <pc:docMk/>
          <pc:sldMk cId="1934262058" sldId="642"/>
        </pc:sldMkLst>
        <pc:spChg chg="mod">
          <ac:chgData name="Egler, Moira W" userId="3a21184a-fcd5-4418-a857-72415b7762e9" providerId="ADAL" clId="{92B487C2-BA04-2249-8272-CF7014F08A72}" dt="2024-01-29T16:08:27.833" v="62" actId="1076"/>
          <ac:spMkLst>
            <pc:docMk/>
            <pc:sldMk cId="1934262058" sldId="642"/>
            <ac:spMk id="5" creationId="{44406CCF-1164-E2A4-D56F-129BEBAF5424}"/>
          </ac:spMkLst>
        </pc:spChg>
      </pc:sldChg>
      <pc:sldChg chg="addSp modSp add mod">
        <pc:chgData name="Egler, Moira W" userId="3a21184a-fcd5-4418-a857-72415b7762e9" providerId="ADAL" clId="{92B487C2-BA04-2249-8272-CF7014F08A72}" dt="2024-01-29T16:17:47.736" v="222" actId="1076"/>
        <pc:sldMkLst>
          <pc:docMk/>
          <pc:sldMk cId="2868697052" sldId="648"/>
        </pc:sldMkLst>
        <pc:spChg chg="mod">
          <ac:chgData name="Egler, Moira W" userId="3a21184a-fcd5-4418-a857-72415b7762e9" providerId="ADAL" clId="{92B487C2-BA04-2249-8272-CF7014F08A72}" dt="2024-01-29T16:15:38.351" v="198" actId="20577"/>
          <ac:spMkLst>
            <pc:docMk/>
            <pc:sldMk cId="2868697052" sldId="648"/>
            <ac:spMk id="2" creationId="{1A5D3567-4B68-C74D-67DC-2B0D337991AA}"/>
          </ac:spMkLst>
        </pc:spChg>
        <pc:spChg chg="mod">
          <ac:chgData name="Egler, Moira W" userId="3a21184a-fcd5-4418-a857-72415b7762e9" providerId="ADAL" clId="{92B487C2-BA04-2249-8272-CF7014F08A72}" dt="2024-01-29T16:15:50.532" v="200" actId="1076"/>
          <ac:spMkLst>
            <pc:docMk/>
            <pc:sldMk cId="2868697052" sldId="648"/>
            <ac:spMk id="4" creationId="{F7D06C1B-1C0D-5E79-A01A-A1375477B941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5" creationId="{C7993177-3774-F7AE-5F06-75393CD040DB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6" creationId="{55B75BBF-6DC6-0C0B-AD4D-C3FABFECB5AA}"/>
          </ac:spMkLst>
        </pc:spChg>
        <pc:spChg chg="mod">
          <ac:chgData name="Egler, Moira W" userId="3a21184a-fcd5-4418-a857-72415b7762e9" providerId="ADAL" clId="{92B487C2-BA04-2249-8272-CF7014F08A72}" dt="2024-01-29T16:17:37.184" v="220" actId="1076"/>
          <ac:spMkLst>
            <pc:docMk/>
            <pc:sldMk cId="2868697052" sldId="648"/>
            <ac:spMk id="8" creationId="{5A2C637D-00E4-1D3F-CF68-B859975C4AA2}"/>
          </ac:spMkLst>
        </pc:spChg>
        <pc:spChg chg="mod">
          <ac:chgData name="Egler, Moira W" userId="3a21184a-fcd5-4418-a857-72415b7762e9" providerId="ADAL" clId="{92B487C2-BA04-2249-8272-CF7014F08A72}" dt="2024-01-29T16:17:47.736" v="222" actId="1076"/>
          <ac:spMkLst>
            <pc:docMk/>
            <pc:sldMk cId="2868697052" sldId="648"/>
            <ac:spMk id="9" creationId="{52E751B0-C721-A31B-AD0C-478816F650D1}"/>
          </ac:spMkLst>
        </pc:spChg>
        <pc:spChg chg="mod">
          <ac:chgData name="Egler, Moira W" userId="3a21184a-fcd5-4418-a857-72415b7762e9" providerId="ADAL" clId="{92B487C2-BA04-2249-8272-CF7014F08A72}" dt="2024-01-29T16:17:25.841" v="218" actId="255"/>
          <ac:spMkLst>
            <pc:docMk/>
            <pc:sldMk cId="2868697052" sldId="648"/>
            <ac:spMk id="10" creationId="{3EFAA0FD-51C0-437E-5F00-4B520FE744ED}"/>
          </ac:spMkLst>
        </pc:spChg>
        <pc:spChg chg="mod">
          <ac:chgData name="Egler, Moira W" userId="3a21184a-fcd5-4418-a857-72415b7762e9" providerId="ADAL" clId="{92B487C2-BA04-2249-8272-CF7014F08A72}" dt="2024-01-29T16:17:18.866" v="217" actId="1076"/>
          <ac:spMkLst>
            <pc:docMk/>
            <pc:sldMk cId="2868697052" sldId="648"/>
            <ac:spMk id="11" creationId="{256CC14E-9E67-3488-F07C-7C64259C54D5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14" creationId="{ED5F6F4B-32A5-73DF-569D-DE977E80149C}"/>
          </ac:spMkLst>
        </pc:spChg>
        <pc:spChg chg="mod">
          <ac:chgData name="Egler, Moira W" userId="3a21184a-fcd5-4418-a857-72415b7762e9" providerId="ADAL" clId="{92B487C2-BA04-2249-8272-CF7014F08A72}" dt="2024-01-29T16:17:06.694" v="214" actId="14100"/>
          <ac:spMkLst>
            <pc:docMk/>
            <pc:sldMk cId="2868697052" sldId="648"/>
            <ac:spMk id="16" creationId="{C9031E5E-77DD-6613-B26C-504D61462177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19" creationId="{A35591DB-521C-2D66-3453-E6D8C6E0A659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0" creationId="{18CAF534-537D-EBC7-F3BA-C4BAC46B1646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1" creationId="{6CC979B3-029B-47D9-DD11-1EF5DF6B5F0D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3" creationId="{EF188709-2CB3-0EC3-7777-1CFB639962E7}"/>
          </ac:spMkLst>
        </pc:spChg>
        <pc:spChg chg="mod">
          <ac:chgData name="Egler, Moira W" userId="3a21184a-fcd5-4418-a857-72415b7762e9" providerId="ADAL" clId="{92B487C2-BA04-2249-8272-CF7014F08A72}" dt="2024-01-29T16:16:54.616" v="212" actId="1076"/>
          <ac:spMkLst>
            <pc:docMk/>
            <pc:sldMk cId="2868697052" sldId="648"/>
            <ac:spMk id="24" creationId="{ADD74A21-1067-DC1A-5E59-D23533EBF61B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5" creationId="{D5D9224B-51C0-0B8C-50FA-912EFB353A1A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6" creationId="{9A891C79-ED3C-272A-4B25-B559B8DEAF21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7" creationId="{931F3961-2AB1-3E19-E6F7-6F75A6BCC786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8" creationId="{50615C22-8078-FF90-B530-7787BA4009A0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29" creationId="{BC86F6C9-DE31-B195-6B1F-BEE287662E34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30" creationId="{759745D7-5C7F-63C2-2CC7-0AECDEDF50E7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31" creationId="{D99FDE63-035A-25F4-E218-6D94B19CCF5D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33" creationId="{F4B66095-D47C-5A33-50BF-FA6BC6F0EB1D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36" creationId="{0E8E3D55-822F-4934-0FEA-C358FB81B6CD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49" creationId="{EAFBBFA1-86D4-C0C4-D665-4B9336E953D7}"/>
          </ac:spMkLst>
        </pc:spChg>
        <pc:spChg chg="mod">
          <ac:chgData name="Egler, Moira W" userId="3a21184a-fcd5-4418-a857-72415b7762e9" providerId="ADAL" clId="{92B487C2-BA04-2249-8272-CF7014F08A72}" dt="2024-01-29T16:16:44.361" v="209" actId="14100"/>
          <ac:spMkLst>
            <pc:docMk/>
            <pc:sldMk cId="2868697052" sldId="648"/>
            <ac:spMk id="51" creationId="{938CC412-9EFC-4FEC-423A-15B18184A413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57" creationId="{3DB5EFF4-50C4-C010-0C09-41915BD9BD36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59" creationId="{B528D279-C850-8A34-EDB2-1E737C9607F9}"/>
          </ac:spMkLst>
        </pc:spChg>
        <pc:spChg chg="mod">
          <ac:chgData name="Egler, Moira W" userId="3a21184a-fcd5-4418-a857-72415b7762e9" providerId="ADAL" clId="{92B487C2-BA04-2249-8272-CF7014F08A72}" dt="2024-01-29T16:16:14.512" v="203" actId="164"/>
          <ac:spMkLst>
            <pc:docMk/>
            <pc:sldMk cId="2868697052" sldId="648"/>
            <ac:spMk id="61" creationId="{E68398AC-8754-B127-91F0-E835A9C5E4C2}"/>
          </ac:spMkLst>
        </pc:spChg>
        <pc:grpChg chg="add mod">
          <ac:chgData name="Egler, Moira W" userId="3a21184a-fcd5-4418-a857-72415b7762e9" providerId="ADAL" clId="{92B487C2-BA04-2249-8272-CF7014F08A72}" dt="2024-01-29T16:16:17.634" v="204" actId="1076"/>
          <ac:grpSpMkLst>
            <pc:docMk/>
            <pc:sldMk cId="2868697052" sldId="648"/>
            <ac:grpSpMk id="7" creationId="{CA7A80C6-C105-2DA6-7EF1-8E33301EFDB9}"/>
          </ac:grpSpMkLst>
        </pc:grpChg>
        <pc:grpChg chg="mod">
          <ac:chgData name="Egler, Moira W" userId="3a21184a-fcd5-4418-a857-72415b7762e9" providerId="ADAL" clId="{92B487C2-BA04-2249-8272-CF7014F08A72}" dt="2024-01-29T16:15:46.040" v="199" actId="1076"/>
          <ac:grpSpMkLst>
            <pc:docMk/>
            <pc:sldMk cId="2868697052" sldId="648"/>
            <ac:grpSpMk id="52" creationId="{F2E0F222-F99C-A28F-2A34-03AA676E05EC}"/>
          </ac:grpSpMkLst>
        </pc:grpChg>
        <pc:picChg chg="mod">
          <ac:chgData name="Egler, Moira W" userId="3a21184a-fcd5-4418-a857-72415b7762e9" providerId="ADAL" clId="{92B487C2-BA04-2249-8272-CF7014F08A72}" dt="2024-01-29T16:16:14.512" v="203" actId="164"/>
          <ac:picMkLst>
            <pc:docMk/>
            <pc:sldMk cId="2868697052" sldId="648"/>
            <ac:picMk id="3" creationId="{0F67B4A5-1DE5-EEB3-6653-8E41A2E5B518}"/>
          </ac:picMkLst>
        </pc:picChg>
      </pc:sldChg>
      <pc:sldChg chg="delCm">
        <pc:chgData name="Egler, Moira W" userId="3a21184a-fcd5-4418-a857-72415b7762e9" providerId="ADAL" clId="{92B487C2-BA04-2249-8272-CF7014F08A72}" dt="2024-01-29T16:12:13.627" v="180"/>
        <pc:sldMkLst>
          <pc:docMk/>
          <pc:sldMk cId="1589339832" sldId="654"/>
        </pc:sldMkLst>
      </pc:sldChg>
      <pc:sldChg chg="modSp mod">
        <pc:chgData name="Egler, Moira W" userId="3a21184a-fcd5-4418-a857-72415b7762e9" providerId="ADAL" clId="{92B487C2-BA04-2249-8272-CF7014F08A72}" dt="2024-01-29T16:11:47.779" v="179" actId="1076"/>
        <pc:sldMkLst>
          <pc:docMk/>
          <pc:sldMk cId="1772732069" sldId="657"/>
        </pc:sldMkLst>
        <pc:spChg chg="mod">
          <ac:chgData name="Egler, Moira W" userId="3a21184a-fcd5-4418-a857-72415b7762e9" providerId="ADAL" clId="{92B487C2-BA04-2249-8272-CF7014F08A72}" dt="2024-01-29T16:11:47.779" v="179" actId="1076"/>
          <ac:spMkLst>
            <pc:docMk/>
            <pc:sldMk cId="1772732069" sldId="657"/>
            <ac:spMk id="16" creationId="{F60A403C-941F-4EA2-9E01-1F8FD7EAFAC9}"/>
          </ac:spMkLst>
        </pc:spChg>
      </pc:sldChg>
      <pc:sldChg chg="modSp mod">
        <pc:chgData name="Egler, Moira W" userId="3a21184a-fcd5-4418-a857-72415b7762e9" providerId="ADAL" clId="{92B487C2-BA04-2249-8272-CF7014F08A72}" dt="2024-01-29T16:15:11.613" v="184" actId="27636"/>
        <pc:sldMkLst>
          <pc:docMk/>
          <pc:sldMk cId="1055322278" sldId="663"/>
        </pc:sldMkLst>
        <pc:spChg chg="mod">
          <ac:chgData name="Egler, Moira W" userId="3a21184a-fcd5-4418-a857-72415b7762e9" providerId="ADAL" clId="{92B487C2-BA04-2249-8272-CF7014F08A72}" dt="2024-01-29T16:15:11.613" v="184" actId="27636"/>
          <ac:spMkLst>
            <pc:docMk/>
            <pc:sldMk cId="1055322278" sldId="663"/>
            <ac:spMk id="8" creationId="{9C482C98-DE57-2D2B-D7E8-3888B602F993}"/>
          </ac:spMkLst>
        </pc:spChg>
        <pc:spChg chg="mod">
          <ac:chgData name="Egler, Moira W" userId="3a21184a-fcd5-4418-a857-72415b7762e9" providerId="ADAL" clId="{92B487C2-BA04-2249-8272-CF7014F08A72}" dt="2024-01-29T16:10:54.755" v="157" actId="20577"/>
          <ac:spMkLst>
            <pc:docMk/>
            <pc:sldMk cId="1055322278" sldId="663"/>
            <ac:spMk id="10" creationId="{BA3A801B-FE0B-E46D-BE3D-A72543136600}"/>
          </ac:spMkLst>
        </pc:spChg>
        <pc:spChg chg="mod">
          <ac:chgData name="Egler, Moira W" userId="3a21184a-fcd5-4418-a857-72415b7762e9" providerId="ADAL" clId="{92B487C2-BA04-2249-8272-CF7014F08A72}" dt="2024-01-29T16:10:14.532" v="106" actId="20577"/>
          <ac:spMkLst>
            <pc:docMk/>
            <pc:sldMk cId="1055322278" sldId="663"/>
            <ac:spMk id="43" creationId="{9B4EA3B2-D971-CC08-CD75-AFB54838ADE7}"/>
          </ac:spMkLst>
        </pc:spChg>
        <pc:spChg chg="mod">
          <ac:chgData name="Egler, Moira W" userId="3a21184a-fcd5-4418-a857-72415b7762e9" providerId="ADAL" clId="{92B487C2-BA04-2249-8272-CF7014F08A72}" dt="2024-01-29T16:11:12.567" v="178" actId="20577"/>
          <ac:spMkLst>
            <pc:docMk/>
            <pc:sldMk cId="1055322278" sldId="663"/>
            <ac:spMk id="54" creationId="{19B0020E-1214-FBC2-76F9-D8B8598002FF}"/>
          </ac:spMkLst>
        </pc:spChg>
      </pc:sldChg>
      <pc:sldChg chg="add">
        <pc:chgData name="Egler, Moira W" userId="3a21184a-fcd5-4418-a857-72415b7762e9" providerId="ADAL" clId="{92B487C2-BA04-2249-8272-CF7014F08A72}" dt="2024-01-29T16:15:11.149" v="183"/>
        <pc:sldMkLst>
          <pc:docMk/>
          <pc:sldMk cId="898219679" sldId="667"/>
        </pc:sldMkLst>
      </pc:sldChg>
    </pc:docChg>
  </pc:docChgLst>
  <pc:docChgLst>
    <pc:chgData name="Ryann McMahon" userId="S::ryann.mcmahon_eholdingsinc.com#ext#@pauthority.onmicrosoft.com::0be0b66c-3ce0-4088-9c68-b84445943cd2" providerId="AD" clId="Web-{EF27F28A-BC97-1F86-8F68-FB3485447220}"/>
    <pc:docChg chg="modSld">
      <pc:chgData name="Ryann McMahon" userId="S::ryann.mcmahon_eholdingsinc.com#ext#@pauthority.onmicrosoft.com::0be0b66c-3ce0-4088-9c68-b84445943cd2" providerId="AD" clId="Web-{EF27F28A-BC97-1F86-8F68-FB3485447220}" dt="2024-01-30T14:34:40.815" v="4"/>
      <pc:docMkLst>
        <pc:docMk/>
      </pc:docMkLst>
      <pc:sldChg chg="modSp">
        <pc:chgData name="Ryann McMahon" userId="S::ryann.mcmahon_eholdingsinc.com#ext#@pauthority.onmicrosoft.com::0be0b66c-3ce0-4088-9c68-b84445943cd2" providerId="AD" clId="Web-{EF27F28A-BC97-1F86-8F68-FB3485447220}" dt="2024-01-30T14:34:40.815" v="4"/>
        <pc:sldMkLst>
          <pc:docMk/>
          <pc:sldMk cId="1055322278" sldId="663"/>
        </pc:sldMkLst>
        <pc:spChg chg="mod">
          <ac:chgData name="Ryann McMahon" userId="S::ryann.mcmahon_eholdingsinc.com#ext#@pauthority.onmicrosoft.com::0be0b66c-3ce0-4088-9c68-b84445943cd2" providerId="AD" clId="Web-{EF27F28A-BC97-1F86-8F68-FB3485447220}" dt="2024-01-30T14:34:40.815" v="4"/>
          <ac:spMkLst>
            <pc:docMk/>
            <pc:sldMk cId="1055322278" sldId="663"/>
            <ac:spMk id="4" creationId="{9507E446-0A2C-4019-59A2-DD5325E4974C}"/>
          </ac:spMkLst>
        </pc:spChg>
        <pc:spChg chg="mod">
          <ac:chgData name="Ryann McMahon" userId="S::ryann.mcmahon_eholdingsinc.com#ext#@pauthority.onmicrosoft.com::0be0b66c-3ce0-4088-9c68-b84445943cd2" providerId="AD" clId="Web-{EF27F28A-BC97-1F86-8F68-FB3485447220}" dt="2024-01-30T14:34:32.783" v="2"/>
          <ac:spMkLst>
            <pc:docMk/>
            <pc:sldMk cId="1055322278" sldId="663"/>
            <ac:spMk id="16" creationId="{99C80630-7C7C-4BE8-0594-1AA39D73545C}"/>
          </ac:spMkLst>
        </pc:spChg>
      </pc:sldChg>
    </pc:docChg>
  </pc:docChgLst>
</pc:chgInfo>
</file>

<file path=ppt/comments/modernComment_231_17151F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970092-DC04-47B8-BAFC-698C0197BFFA}" authorId="{B10F4D26-23FD-48A5-1F5A-F578BC0B1C89}" status="resolved" created="2024-02-05T17:01:27.526" complete="100000">
    <pc:sldMkLst xmlns:pc="http://schemas.microsoft.com/office/powerpoint/2013/main/command">
      <pc:docMk/>
      <pc:sldMk cId="387260337" sldId="561"/>
    </pc:sldMkLst>
    <p188:replyLst>
      <p188:reply id="{188F0809-AD09-4B5A-AD59-FFB2B13CA603}" authorId="{965B5EF7-B8F6-86A4-87A3-D520C4EAF373}" created="2024-02-05T17:22:34.923">
        <p188:txBody>
          <a:bodyPr/>
          <a:lstStyle/>
          <a:p>
            <a:r>
              <a:rPr lang="en-US"/>
              <a:t>#2 and #9 are at the edge of the 1/2 mile walkshed, so that's okay. #3 is barely outside so I think that can slide. Otherwise, I renumbered these</a:t>
            </a:r>
          </a:p>
        </p188:txBody>
      </p188:reply>
      <p188:reply id="{6F68930F-8AB7-48FE-BC69-663768154753}" authorId="{965B5EF7-B8F6-86A4-87A3-D520C4EAF373}" created="2024-02-05T17:23:58.785">
        <p188:txBody>
          <a:bodyPr/>
          <a:lstStyle/>
          <a:p>
            <a:r>
              <a:rPr lang="en-US"/>
              <a:t>In general though, I don't get how the two categories on the slide were made</a:t>
            </a:r>
          </a:p>
        </p188:txBody>
      </p188:reply>
    </p188:replyLst>
    <p188:txBody>
      <a:bodyPr/>
      <a:lstStyle/>
      <a:p>
        <a:r>
          <a:rPr lang="en-US"/>
          <a:t>The numbers here don't make sense - #6/7 are station area signs, should be listed first. #2, 3, and 9 are outside of the 10 min walkshed. Confused about how that aligns with the text on the slide?</a:t>
        </a:r>
      </a:p>
    </p188:txBody>
  </p188:cm>
</p188:cmLst>
</file>

<file path=ppt/comments/modernComment_288_AAFCD7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0ACF51-16D4-4F53-A87E-4C8DDF700880}" authorId="{B10F4D26-23FD-48A5-1F5A-F578BC0B1C89}" status="resolved" created="2024-02-05T17:02:33.294" complete="100000">
    <pc:sldMkLst xmlns:pc="http://schemas.microsoft.com/office/powerpoint/2013/main/command">
      <pc:docMk/>
      <pc:sldMk cId="2868697052" sldId="648"/>
    </pc:sldMkLst>
    <p188:replyLst>
      <p188:reply id="{EEE61D7B-C99D-4FBB-AB20-BB521171DC36}" authorId="{965B5EF7-B8F6-86A4-87A3-D520C4EAF373}" created="2024-02-05T17:31:19.708">
        <p188:txBody>
          <a:bodyPr/>
          <a:lstStyle/>
          <a:p>
            <a:r>
              <a:rPr lang="en-US"/>
              <a:t>split into two slides</a:t>
            </a:r>
          </a:p>
        </p188:txBody>
      </p188:reply>
    </p188:replyLst>
    <p188:txBody>
      <a:bodyPr/>
      <a:lstStyle/>
      <a:p>
        <a:r>
          <a:rPr lang="en-US"/>
          <a:t>These are too small to read - can make two slides?</a:t>
        </a:r>
      </a:p>
    </p188:txBody>
  </p188:cm>
</p188:cmLst>
</file>

<file path=ppt/comments/modernComment_289_80F662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DC3284-2D51-4CFF-B8C5-C9BA959A8534}" authorId="{B10F4D26-23FD-48A5-1F5A-F578BC0B1C89}" status="resolved" created="2024-02-05T17:01:40.151" complete="100000">
    <pc:sldMkLst xmlns:pc="http://schemas.microsoft.com/office/powerpoint/2013/main/command">
      <pc:docMk/>
      <pc:sldMk cId="2163630647" sldId="649"/>
    </pc:sldMkLst>
    <p188:replyLst>
      <p188:reply id="{D1B1B9D1-B457-43EE-A436-2BF92577D246}" authorId="{B10F4D26-23FD-48A5-1F5A-F578BC0B1C89}" created="2024-02-05T17:01:59.387">
        <p188:txBody>
          <a:bodyPr/>
          <a:lstStyle/>
          <a:p>
            <a:r>
              <a:rPr lang="en-US"/>
              <a:t>If these are only 3 being used, maybe grey out the rest so they stand out?</a:t>
            </a:r>
          </a:p>
        </p188:txBody>
      </p188:reply>
    </p188:replyLst>
    <p188:txBody>
      <a:bodyPr/>
      <a:lstStyle/>
      <a:p>
        <a:r>
          <a:rPr lang="en-US"/>
          <a:t>What do purple arrows mean?</a:t>
        </a:r>
      </a:p>
    </p188:txBody>
  </p188:cm>
</p188:cmLst>
</file>

<file path=ppt/comments/modernComment_28E_5EBB66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A349C2-66D2-4EC1-BD10-66CC5CF3BEDC}" authorId="{B10F4D26-23FD-48A5-1F5A-F578BC0B1C89}" status="resolved" created="2024-02-05T16:55:16.339" complete="100000">
    <pc:sldMkLst xmlns:pc="http://schemas.microsoft.com/office/powerpoint/2013/main/command">
      <pc:docMk/>
      <pc:sldMk cId="1589339832" sldId="654"/>
    </pc:sldMkLst>
    <p188:txBody>
      <a:bodyPr/>
      <a:lstStyle/>
      <a:p>
        <a:r>
          <a:rPr lang="en-US"/>
          <a:t>text is really small - make bigger for people to read</a:t>
        </a:r>
      </a:p>
    </p188:txBody>
  </p188:cm>
</p188:cmLst>
</file>

<file path=ppt/comments/modernComment_293_BC06B6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76C7A0A-DB77-4215-BBE6-32FE1BCB45F3}" authorId="{47FB47B5-BDDA-72EE-9C91-2F2B22A3FDEA}" status="resolved" created="2024-01-25T22:00:51.62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54556508" sldId="659"/>
      <ac:spMk id="82" creationId="{390AFF50-B072-4CEC-951F-D50568F449AD}"/>
      <ac:txMk cp="389" len="17">
        <ac:context len="803" hash="3101238583"/>
      </ac:txMk>
    </ac:txMkLst>
    <p188:pos x="1367430" y="2830395"/>
    <p188:replyLst>
      <p188:reply id="{576727EC-11A6-4220-9723-B6A219A0A61C}" authorId="{B10F4D26-23FD-48A5-1F5A-F578BC0B1C89}" created="2024-01-25T23:26:44.716">
        <p188:txBody>
          <a:bodyPr/>
          <a:lstStyle/>
          <a:p>
            <a:r>
              <a:rPr lang="en-US"/>
              <a:t>Agreed. I'd suggest revising the text on this slide to a few short bullets that Sarine can talk to</a:t>
            </a:r>
          </a:p>
        </p188:txBody>
      </p188:reply>
    </p188:replyLst>
    <p188:txBody>
      <a:bodyPr/>
      <a:lstStyle/>
      <a:p>
        <a:r>
          <a:rPr lang="en-US"/>
          <a:t>Can we just say "the ground" here? I feel like "ground plane" is a technical term, but I want to make sure if we just say "the ground" we aren't missing anything.</a:t>
        </a:r>
      </a:p>
    </p188:txBody>
  </p188:cm>
</p188:cmLst>
</file>

<file path=ppt/comments/modernComment_29B_3589BE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AB32DE-22EF-4F05-8B01-33F7DE37D04F}" authorId="{B10F4D26-23FD-48A5-1F5A-F578BC0B1C89}" status="resolved" created="2024-02-05T17:02:16.826" complete="100000">
    <pc:sldMkLst xmlns:pc="http://schemas.microsoft.com/office/powerpoint/2013/main/command">
      <pc:docMk/>
      <pc:sldMk cId="898219679" sldId="667"/>
    </pc:sldMkLst>
    <p188:replyLst>
      <p188:reply id="{1A431427-7640-4E28-B8B8-4C805DDA8494}" authorId="{965B5EF7-B8F6-86A4-87A3-D520C4EAF373}" created="2024-02-05T17:30:18.799">
        <p188:txBody>
          <a:bodyPr/>
          <a:lstStyle/>
          <a:p>
            <a:r>
              <a:rPr lang="en-US"/>
              <a:t>I removed some of the technical language and put it in the notes</a:t>
            </a:r>
          </a:p>
        </p188:txBody>
      </p188:reply>
    </p188:replyLst>
    <p188:txBody>
      <a:bodyPr/>
      <a:lstStyle/>
      <a:p>
        <a:r>
          <a:rPr lang="en-US"/>
          <a:t>This is a lot of text...can be two slides?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53FDB3-C1AF-0A4D-9CE1-60F34B8F0DE8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A6CAE1DE-9E53-C540-A1EA-11257AA23DCC}">
      <dgm:prSet phldrT="[Text]"/>
      <dgm:spPr>
        <a:solidFill>
          <a:schemeClr val="accent2"/>
        </a:solidFill>
      </dgm:spPr>
      <dgm:t>
        <a:bodyPr/>
        <a:lstStyle/>
        <a:p>
          <a:r>
            <a:rPr lang="en-US">
              <a:latin typeface="Nirmala UI Semilight"/>
              <a:ea typeface="Nirmala UI Semilight" panose="020B0402040204020203" pitchFamily="34" charset="0"/>
              <a:cs typeface="Nirmala UI Semilight"/>
            </a:rPr>
            <a:t>City, Other Gov’t Officials</a:t>
          </a:r>
        </a:p>
      </dgm:t>
    </dgm:pt>
    <dgm:pt modelId="{D719DBBE-3C1D-3A46-87D4-349B1CBE5BE2}" type="parTrans" cxnId="{E9EB4CC4-0D5A-8D40-807E-360412EBC155}">
      <dgm:prSet/>
      <dgm:spPr/>
      <dgm:t>
        <a:bodyPr/>
        <a:lstStyle/>
        <a:p>
          <a:endParaRPr lang="en-US"/>
        </a:p>
      </dgm:t>
    </dgm:pt>
    <dgm:pt modelId="{7EC37AE1-2F8D-A945-94B4-6D6CA9EAC08D}" type="sibTrans" cxnId="{E9EB4CC4-0D5A-8D40-807E-360412EBC155}">
      <dgm:prSet/>
      <dgm:spPr/>
      <dgm:t>
        <a:bodyPr/>
        <a:lstStyle/>
        <a:p>
          <a:endParaRPr lang="en-US"/>
        </a:p>
      </dgm:t>
    </dgm:pt>
    <dgm:pt modelId="{625948AF-41E2-4445-AECE-CCF2016DCDC2}">
      <dgm:prSet phldrT="[Text]"/>
      <dgm:spPr>
        <a:solidFill>
          <a:schemeClr val="accent2"/>
        </a:solidFill>
      </dgm:spPr>
      <dgm:t>
        <a:bodyPr/>
        <a:lstStyle/>
        <a:p>
          <a:r>
            <a:rPr lang="en-US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rPr>
            <a:t>Community Members and Stakeholders</a:t>
          </a:r>
        </a:p>
      </dgm:t>
    </dgm:pt>
    <dgm:pt modelId="{338FBCE0-F00F-8D42-9B55-E1CB4DC27B43}" type="parTrans" cxnId="{E3CE1969-F4FF-6C4D-9E6F-CC38A50A3F82}">
      <dgm:prSet/>
      <dgm:spPr/>
      <dgm:t>
        <a:bodyPr/>
        <a:lstStyle/>
        <a:p>
          <a:endParaRPr lang="en-US"/>
        </a:p>
      </dgm:t>
    </dgm:pt>
    <dgm:pt modelId="{D69B0FEC-3F91-7940-8197-F29D3C0A4E5F}" type="sibTrans" cxnId="{E3CE1969-F4FF-6C4D-9E6F-CC38A50A3F82}">
      <dgm:prSet/>
      <dgm:spPr/>
      <dgm:t>
        <a:bodyPr/>
        <a:lstStyle/>
        <a:p>
          <a:endParaRPr lang="en-US"/>
        </a:p>
      </dgm:t>
    </dgm:pt>
    <dgm:pt modelId="{5A4701D0-02DB-DC42-9B97-0941A86417D5}">
      <dgm:prSet phldrT="[Text]"/>
      <dgm:spPr>
        <a:solidFill>
          <a:schemeClr val="accent2"/>
        </a:solidFill>
      </dgm:spPr>
      <dgm:t>
        <a:bodyPr/>
        <a:lstStyle/>
        <a:p>
          <a:r>
            <a:rPr lang="en-US">
              <a:latin typeface="Nirmala UI Semilight"/>
              <a:ea typeface="Nirmala UI Semilight" panose="020B0402040204020203" pitchFamily="34" charset="0"/>
              <a:cs typeface="Nirmala UI Semilight"/>
            </a:rPr>
            <a:t>Internal TOC Committee</a:t>
          </a:r>
        </a:p>
      </dgm:t>
    </dgm:pt>
    <dgm:pt modelId="{4DC58274-E072-664F-A0EC-176EED218C9F}" type="parTrans" cxnId="{382AAC18-5CE6-124F-B62C-67BB45BEE0CD}">
      <dgm:prSet/>
      <dgm:spPr/>
      <dgm:t>
        <a:bodyPr/>
        <a:lstStyle/>
        <a:p>
          <a:endParaRPr lang="en-US"/>
        </a:p>
      </dgm:t>
    </dgm:pt>
    <dgm:pt modelId="{977EA3D8-CA66-AE43-8280-32EEE16C8C67}" type="sibTrans" cxnId="{382AAC18-5CE6-124F-B62C-67BB45BEE0CD}">
      <dgm:prSet/>
      <dgm:spPr/>
      <dgm:t>
        <a:bodyPr/>
        <a:lstStyle/>
        <a:p>
          <a:endParaRPr lang="en-US"/>
        </a:p>
      </dgm:t>
    </dgm:pt>
    <dgm:pt modelId="{187B0C09-D456-3C42-B8EF-AC15AFD8FED0}" type="pres">
      <dgm:prSet presAssocID="{7353FDB3-C1AF-0A4D-9CE1-60F34B8F0DE8}" presName="compositeShape" presStyleCnt="0">
        <dgm:presLayoutVars>
          <dgm:chMax val="7"/>
          <dgm:dir/>
          <dgm:resizeHandles val="exact"/>
        </dgm:presLayoutVars>
      </dgm:prSet>
      <dgm:spPr/>
    </dgm:pt>
    <dgm:pt modelId="{2D506A0B-FA2C-9F4D-B8E1-82BF3BD21A0C}" type="pres">
      <dgm:prSet presAssocID="{7353FDB3-C1AF-0A4D-9CE1-60F34B8F0DE8}" presName="wedge1" presStyleLbl="node1" presStyleIdx="0" presStyleCnt="3"/>
      <dgm:spPr/>
    </dgm:pt>
    <dgm:pt modelId="{52BE8F38-D0A5-F44B-A05D-5FFEEFFB2786}" type="pres">
      <dgm:prSet presAssocID="{7353FDB3-C1AF-0A4D-9CE1-60F34B8F0DE8}" presName="dummy1a" presStyleCnt="0"/>
      <dgm:spPr/>
    </dgm:pt>
    <dgm:pt modelId="{3F9D71FF-E655-B345-8468-B9E21A0E12E9}" type="pres">
      <dgm:prSet presAssocID="{7353FDB3-C1AF-0A4D-9CE1-60F34B8F0DE8}" presName="dummy1b" presStyleCnt="0"/>
      <dgm:spPr/>
    </dgm:pt>
    <dgm:pt modelId="{878C6C9E-62BC-444D-BA9A-362CD107940E}" type="pres">
      <dgm:prSet presAssocID="{7353FDB3-C1AF-0A4D-9CE1-60F34B8F0DE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C7BE46-17D8-EF4C-BA3A-110E3E75CCD2}" type="pres">
      <dgm:prSet presAssocID="{7353FDB3-C1AF-0A4D-9CE1-60F34B8F0DE8}" presName="wedge2" presStyleLbl="node1" presStyleIdx="1" presStyleCnt="3"/>
      <dgm:spPr/>
    </dgm:pt>
    <dgm:pt modelId="{CE39D8A6-81BD-C646-A816-611EFDAF9117}" type="pres">
      <dgm:prSet presAssocID="{7353FDB3-C1AF-0A4D-9CE1-60F34B8F0DE8}" presName="dummy2a" presStyleCnt="0"/>
      <dgm:spPr/>
    </dgm:pt>
    <dgm:pt modelId="{4C4EE7BD-9937-7A45-ACB1-F817BC5FF993}" type="pres">
      <dgm:prSet presAssocID="{7353FDB3-C1AF-0A4D-9CE1-60F34B8F0DE8}" presName="dummy2b" presStyleCnt="0"/>
      <dgm:spPr/>
    </dgm:pt>
    <dgm:pt modelId="{E47C027E-0479-A047-AF19-23367E9DBB49}" type="pres">
      <dgm:prSet presAssocID="{7353FDB3-C1AF-0A4D-9CE1-60F34B8F0DE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20CCA9F-50A8-2E41-94C8-23CA25E4E012}" type="pres">
      <dgm:prSet presAssocID="{7353FDB3-C1AF-0A4D-9CE1-60F34B8F0DE8}" presName="wedge3" presStyleLbl="node1" presStyleIdx="2" presStyleCnt="3"/>
      <dgm:spPr/>
    </dgm:pt>
    <dgm:pt modelId="{FD345BCF-2162-914D-82BF-1D93D027CE82}" type="pres">
      <dgm:prSet presAssocID="{7353FDB3-C1AF-0A4D-9CE1-60F34B8F0DE8}" presName="dummy3a" presStyleCnt="0"/>
      <dgm:spPr/>
    </dgm:pt>
    <dgm:pt modelId="{D5BFBE53-EE46-AD40-9F5B-584F782A69B4}" type="pres">
      <dgm:prSet presAssocID="{7353FDB3-C1AF-0A4D-9CE1-60F34B8F0DE8}" presName="dummy3b" presStyleCnt="0"/>
      <dgm:spPr/>
    </dgm:pt>
    <dgm:pt modelId="{E13932FD-16B7-EF40-9D2D-D269180107A9}" type="pres">
      <dgm:prSet presAssocID="{7353FDB3-C1AF-0A4D-9CE1-60F34B8F0DE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3221569-94CF-C745-AC35-E35A9781BBE9}" type="pres">
      <dgm:prSet presAssocID="{7EC37AE1-2F8D-A945-94B4-6D6CA9EAC08D}" presName="arrowWedge1" presStyleLbl="fgSibTrans2D1" presStyleIdx="0" presStyleCnt="3"/>
      <dgm:spPr>
        <a:solidFill>
          <a:schemeClr val="accent4"/>
        </a:solidFill>
      </dgm:spPr>
    </dgm:pt>
    <dgm:pt modelId="{08B6A67B-A2BA-1A4B-8701-80048D5CAC52}" type="pres">
      <dgm:prSet presAssocID="{D69B0FEC-3F91-7940-8197-F29D3C0A4E5F}" presName="arrowWedge2" presStyleLbl="fgSibTrans2D1" presStyleIdx="1" presStyleCnt="3"/>
      <dgm:spPr>
        <a:solidFill>
          <a:schemeClr val="accent4"/>
        </a:solidFill>
      </dgm:spPr>
    </dgm:pt>
    <dgm:pt modelId="{895F1B3E-F11C-6540-AE75-0FCDFAA97B7D}" type="pres">
      <dgm:prSet presAssocID="{977EA3D8-CA66-AE43-8280-32EEE16C8C67}" presName="arrowWedge3" presStyleLbl="fgSibTrans2D1" presStyleIdx="2" presStyleCnt="3"/>
      <dgm:spPr>
        <a:solidFill>
          <a:schemeClr val="accent4"/>
        </a:solidFill>
      </dgm:spPr>
    </dgm:pt>
  </dgm:ptLst>
  <dgm:cxnLst>
    <dgm:cxn modelId="{382AAC18-5CE6-124F-B62C-67BB45BEE0CD}" srcId="{7353FDB3-C1AF-0A4D-9CE1-60F34B8F0DE8}" destId="{5A4701D0-02DB-DC42-9B97-0941A86417D5}" srcOrd="2" destOrd="0" parTransId="{4DC58274-E072-664F-A0EC-176EED218C9F}" sibTransId="{977EA3D8-CA66-AE43-8280-32EEE16C8C67}"/>
    <dgm:cxn modelId="{DFC05721-31DE-7748-8F80-1C898482A6B5}" type="presOf" srcId="{A6CAE1DE-9E53-C540-A1EA-11257AA23DCC}" destId="{878C6C9E-62BC-444D-BA9A-362CD107940E}" srcOrd="1" destOrd="0" presId="urn:microsoft.com/office/officeart/2005/8/layout/cycle8"/>
    <dgm:cxn modelId="{70B4472A-E18B-A141-8F9C-04261DDEBDC6}" type="presOf" srcId="{5A4701D0-02DB-DC42-9B97-0941A86417D5}" destId="{D20CCA9F-50A8-2E41-94C8-23CA25E4E012}" srcOrd="0" destOrd="0" presId="urn:microsoft.com/office/officeart/2005/8/layout/cycle8"/>
    <dgm:cxn modelId="{EEF39F5D-E7D6-1D42-828B-8F9B5F8F5CE5}" type="presOf" srcId="{625948AF-41E2-4445-AECE-CCF2016DCDC2}" destId="{E47C027E-0479-A047-AF19-23367E9DBB49}" srcOrd="1" destOrd="0" presId="urn:microsoft.com/office/officeart/2005/8/layout/cycle8"/>
    <dgm:cxn modelId="{E3CE1969-F4FF-6C4D-9E6F-CC38A50A3F82}" srcId="{7353FDB3-C1AF-0A4D-9CE1-60F34B8F0DE8}" destId="{625948AF-41E2-4445-AECE-CCF2016DCDC2}" srcOrd="1" destOrd="0" parTransId="{338FBCE0-F00F-8D42-9B55-E1CB4DC27B43}" sibTransId="{D69B0FEC-3F91-7940-8197-F29D3C0A4E5F}"/>
    <dgm:cxn modelId="{096EAE78-57FF-384A-A1F8-ABED51AB9FCB}" type="presOf" srcId="{7353FDB3-C1AF-0A4D-9CE1-60F34B8F0DE8}" destId="{187B0C09-D456-3C42-B8EF-AC15AFD8FED0}" srcOrd="0" destOrd="0" presId="urn:microsoft.com/office/officeart/2005/8/layout/cycle8"/>
    <dgm:cxn modelId="{C373FD78-D2BE-E244-974F-A6EB7E3E8DB4}" type="presOf" srcId="{A6CAE1DE-9E53-C540-A1EA-11257AA23DCC}" destId="{2D506A0B-FA2C-9F4D-B8E1-82BF3BD21A0C}" srcOrd="0" destOrd="0" presId="urn:microsoft.com/office/officeart/2005/8/layout/cycle8"/>
    <dgm:cxn modelId="{5B365E8E-9BCE-724F-8152-2F8D29360CAC}" type="presOf" srcId="{5A4701D0-02DB-DC42-9B97-0941A86417D5}" destId="{E13932FD-16B7-EF40-9D2D-D269180107A9}" srcOrd="1" destOrd="0" presId="urn:microsoft.com/office/officeart/2005/8/layout/cycle8"/>
    <dgm:cxn modelId="{E9EB4CC4-0D5A-8D40-807E-360412EBC155}" srcId="{7353FDB3-C1AF-0A4D-9CE1-60F34B8F0DE8}" destId="{A6CAE1DE-9E53-C540-A1EA-11257AA23DCC}" srcOrd="0" destOrd="0" parTransId="{D719DBBE-3C1D-3A46-87D4-349B1CBE5BE2}" sibTransId="{7EC37AE1-2F8D-A945-94B4-6D6CA9EAC08D}"/>
    <dgm:cxn modelId="{E7F893FD-A4A8-9D46-B66D-13755F581751}" type="presOf" srcId="{625948AF-41E2-4445-AECE-CCF2016DCDC2}" destId="{52C7BE46-17D8-EF4C-BA3A-110E3E75CCD2}" srcOrd="0" destOrd="0" presId="urn:microsoft.com/office/officeart/2005/8/layout/cycle8"/>
    <dgm:cxn modelId="{D72A2BBA-D70C-9E40-8856-7DE8137E0BA6}" type="presParOf" srcId="{187B0C09-D456-3C42-B8EF-AC15AFD8FED0}" destId="{2D506A0B-FA2C-9F4D-B8E1-82BF3BD21A0C}" srcOrd="0" destOrd="0" presId="urn:microsoft.com/office/officeart/2005/8/layout/cycle8"/>
    <dgm:cxn modelId="{322E6D0F-2540-6046-8581-F34EC1DB4EB1}" type="presParOf" srcId="{187B0C09-D456-3C42-B8EF-AC15AFD8FED0}" destId="{52BE8F38-D0A5-F44B-A05D-5FFEEFFB2786}" srcOrd="1" destOrd="0" presId="urn:microsoft.com/office/officeart/2005/8/layout/cycle8"/>
    <dgm:cxn modelId="{997AF5C5-5DBF-CE4E-8A07-6AE69D6B837C}" type="presParOf" srcId="{187B0C09-D456-3C42-B8EF-AC15AFD8FED0}" destId="{3F9D71FF-E655-B345-8468-B9E21A0E12E9}" srcOrd="2" destOrd="0" presId="urn:microsoft.com/office/officeart/2005/8/layout/cycle8"/>
    <dgm:cxn modelId="{E0DDC1E7-D693-7C4F-A530-2A3F9BC47AE6}" type="presParOf" srcId="{187B0C09-D456-3C42-B8EF-AC15AFD8FED0}" destId="{878C6C9E-62BC-444D-BA9A-362CD107940E}" srcOrd="3" destOrd="0" presId="urn:microsoft.com/office/officeart/2005/8/layout/cycle8"/>
    <dgm:cxn modelId="{B404111D-6D67-9C40-8040-E72E464217A0}" type="presParOf" srcId="{187B0C09-D456-3C42-B8EF-AC15AFD8FED0}" destId="{52C7BE46-17D8-EF4C-BA3A-110E3E75CCD2}" srcOrd="4" destOrd="0" presId="urn:microsoft.com/office/officeart/2005/8/layout/cycle8"/>
    <dgm:cxn modelId="{BD3C1034-735A-AA4A-8E0C-11AB8DE6F43A}" type="presParOf" srcId="{187B0C09-D456-3C42-B8EF-AC15AFD8FED0}" destId="{CE39D8A6-81BD-C646-A816-611EFDAF9117}" srcOrd="5" destOrd="0" presId="urn:microsoft.com/office/officeart/2005/8/layout/cycle8"/>
    <dgm:cxn modelId="{3453885B-BD43-6949-AA83-78CEAB9CC264}" type="presParOf" srcId="{187B0C09-D456-3C42-B8EF-AC15AFD8FED0}" destId="{4C4EE7BD-9937-7A45-ACB1-F817BC5FF993}" srcOrd="6" destOrd="0" presId="urn:microsoft.com/office/officeart/2005/8/layout/cycle8"/>
    <dgm:cxn modelId="{E629E81D-30D3-1747-A485-B616B421485C}" type="presParOf" srcId="{187B0C09-D456-3C42-B8EF-AC15AFD8FED0}" destId="{E47C027E-0479-A047-AF19-23367E9DBB49}" srcOrd="7" destOrd="0" presId="urn:microsoft.com/office/officeart/2005/8/layout/cycle8"/>
    <dgm:cxn modelId="{90C6726A-5281-754E-8A5E-42C0E8E8F73A}" type="presParOf" srcId="{187B0C09-D456-3C42-B8EF-AC15AFD8FED0}" destId="{D20CCA9F-50A8-2E41-94C8-23CA25E4E012}" srcOrd="8" destOrd="0" presId="urn:microsoft.com/office/officeart/2005/8/layout/cycle8"/>
    <dgm:cxn modelId="{398DC3C6-303D-9541-8FE1-A788BFD5DBCB}" type="presParOf" srcId="{187B0C09-D456-3C42-B8EF-AC15AFD8FED0}" destId="{FD345BCF-2162-914D-82BF-1D93D027CE82}" srcOrd="9" destOrd="0" presId="urn:microsoft.com/office/officeart/2005/8/layout/cycle8"/>
    <dgm:cxn modelId="{CC0D262F-ECE2-044E-8050-393D5B4CD71D}" type="presParOf" srcId="{187B0C09-D456-3C42-B8EF-AC15AFD8FED0}" destId="{D5BFBE53-EE46-AD40-9F5B-584F782A69B4}" srcOrd="10" destOrd="0" presId="urn:microsoft.com/office/officeart/2005/8/layout/cycle8"/>
    <dgm:cxn modelId="{74C51C9C-BDB2-B643-801E-77A05C1614C3}" type="presParOf" srcId="{187B0C09-D456-3C42-B8EF-AC15AFD8FED0}" destId="{E13932FD-16B7-EF40-9D2D-D269180107A9}" srcOrd="11" destOrd="0" presId="urn:microsoft.com/office/officeart/2005/8/layout/cycle8"/>
    <dgm:cxn modelId="{09F9D023-D4DC-044A-B236-A2F36440607C}" type="presParOf" srcId="{187B0C09-D456-3C42-B8EF-AC15AFD8FED0}" destId="{63221569-94CF-C745-AC35-E35A9781BBE9}" srcOrd="12" destOrd="0" presId="urn:microsoft.com/office/officeart/2005/8/layout/cycle8"/>
    <dgm:cxn modelId="{81221C53-D2F2-C54F-A8BF-D7BECD305C8C}" type="presParOf" srcId="{187B0C09-D456-3C42-B8EF-AC15AFD8FED0}" destId="{08B6A67B-A2BA-1A4B-8701-80048D5CAC52}" srcOrd="13" destOrd="0" presId="urn:microsoft.com/office/officeart/2005/8/layout/cycle8"/>
    <dgm:cxn modelId="{4001C3D2-ACDE-BB4B-A7DB-E30450C3266E}" type="presParOf" srcId="{187B0C09-D456-3C42-B8EF-AC15AFD8FED0}" destId="{895F1B3E-F11C-6540-AE75-0FCDFAA97B7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06A0B-FA2C-9F4D-B8E1-82BF3BD21A0C}">
      <dsp:nvSpPr>
        <dsp:cNvPr id="0" name=""/>
        <dsp:cNvSpPr/>
      </dsp:nvSpPr>
      <dsp:spPr>
        <a:xfrm>
          <a:off x="1364249" y="248521"/>
          <a:ext cx="3211665" cy="3211665"/>
        </a:xfrm>
        <a:prstGeom prst="pie">
          <a:avLst>
            <a:gd name="adj1" fmla="val 16200000"/>
            <a:gd name="adj2" fmla="val 18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Nirmala UI Semilight"/>
              <a:ea typeface="Nirmala UI Semilight" panose="020B0402040204020203" pitchFamily="34" charset="0"/>
              <a:cs typeface="Nirmala UI Semilight"/>
            </a:rPr>
            <a:t>City, Other Gov’t Officials</a:t>
          </a:r>
        </a:p>
      </dsp:txBody>
      <dsp:txXfrm>
        <a:off x="3056873" y="929088"/>
        <a:ext cx="1147023" cy="955852"/>
      </dsp:txXfrm>
    </dsp:sp>
    <dsp:sp modelId="{52C7BE46-17D8-EF4C-BA3A-110E3E75CCD2}">
      <dsp:nvSpPr>
        <dsp:cNvPr id="0" name=""/>
        <dsp:cNvSpPr/>
      </dsp:nvSpPr>
      <dsp:spPr>
        <a:xfrm>
          <a:off x="1298104" y="363224"/>
          <a:ext cx="3211665" cy="3211665"/>
        </a:xfrm>
        <a:prstGeom prst="pie">
          <a:avLst>
            <a:gd name="adj1" fmla="val 1800000"/>
            <a:gd name="adj2" fmla="val 90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rPr>
            <a:t>Community Members and Stakeholders</a:t>
          </a:r>
        </a:p>
      </dsp:txBody>
      <dsp:txXfrm>
        <a:off x="2062787" y="2446983"/>
        <a:ext cx="1720534" cy="841150"/>
      </dsp:txXfrm>
    </dsp:sp>
    <dsp:sp modelId="{D20CCA9F-50A8-2E41-94C8-23CA25E4E012}">
      <dsp:nvSpPr>
        <dsp:cNvPr id="0" name=""/>
        <dsp:cNvSpPr/>
      </dsp:nvSpPr>
      <dsp:spPr>
        <a:xfrm>
          <a:off x="1231959" y="248521"/>
          <a:ext cx="3211665" cy="3211665"/>
        </a:xfrm>
        <a:prstGeom prst="pie">
          <a:avLst>
            <a:gd name="adj1" fmla="val 90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Nirmala UI Semilight"/>
              <a:ea typeface="Nirmala UI Semilight" panose="020B0402040204020203" pitchFamily="34" charset="0"/>
              <a:cs typeface="Nirmala UI Semilight"/>
            </a:rPr>
            <a:t>Internal TOC Committee</a:t>
          </a:r>
        </a:p>
      </dsp:txBody>
      <dsp:txXfrm>
        <a:off x="1603977" y="929088"/>
        <a:ext cx="1147023" cy="955852"/>
      </dsp:txXfrm>
    </dsp:sp>
    <dsp:sp modelId="{63221569-94CF-C745-AC35-E35A9781BBE9}">
      <dsp:nvSpPr>
        <dsp:cNvPr id="0" name=""/>
        <dsp:cNvSpPr/>
      </dsp:nvSpPr>
      <dsp:spPr>
        <a:xfrm>
          <a:off x="1165697" y="49704"/>
          <a:ext cx="3609299" cy="360929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6A67B-A2BA-1A4B-8701-80048D5CAC52}">
      <dsp:nvSpPr>
        <dsp:cNvPr id="0" name=""/>
        <dsp:cNvSpPr/>
      </dsp:nvSpPr>
      <dsp:spPr>
        <a:xfrm>
          <a:off x="1099287" y="164203"/>
          <a:ext cx="3609299" cy="360929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F1B3E-F11C-6540-AE75-0FCDFAA97B7D}">
      <dsp:nvSpPr>
        <dsp:cNvPr id="0" name=""/>
        <dsp:cNvSpPr/>
      </dsp:nvSpPr>
      <dsp:spPr>
        <a:xfrm>
          <a:off x="1032877" y="49704"/>
          <a:ext cx="3609299" cy="360929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5AFF6A-CE45-4BF1-8BB8-8098214555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51240-DE12-44AA-9E1E-C8D840BF71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B0F08-92F8-4487-A636-4C57FC2D760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A7050-C4FB-4A66-A088-4E9FF6F740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98F58-C5EF-4508-B28C-BFCC7E2F9B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A3185-1D87-4BBC-8C74-ECE623A5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4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5T18:37:25.51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19024 12133 16383 0 0,'7'0'0'0'0,"9"0"0"0"0,8 0 0 0 0,8 0 0 0 0,5 0 0 0 0,3-6 0 0 0,1-3 0 0 0,-6-7 0 0 0,-2 0 0 0 0,0 2 0 0 0,-5-3 0 0 0,-1 2 0 0 0,2 2 0 0 0,3 4 0 0 0,2-3 0 0 0,4 0 0 0 0,0-4 0 0 0,2 0 0 0 0,-6-4 0 0 0,-2 1 0 0 0,0 5 0 0 0,2 4 0 0 0,9 3 0 0 0,3-3 0 0 0,9 0 0 0 0,1 1 0 0 0,-2-4 0 0 0,-4 0 0 0 0,-2 2 0 0 0,3 3 0 0 0,0 3 0 0 0,-1 2 0 0 0,-3 2 0 0 0,-2 1 0 0 0,5 0 0 0 0,0 0 0 0 0,-1 1 0 0 0,5 0 0 0 0,0-1 0 0 0,-2 0 0 0 0,-3 0 0 0 0,-4 0 0 0 0,-2-7 0 0 0,-1-2 0 0 0,-1 1 0 0 0,5-6 0 0 0,3 0 0 0 0,0 2 0 0 0,5 3 0 0 0,6-3 0 0 0,2-1 0 0 0,9 3 0 0 0,7-4 0 0 0,4 1 0 0 0,-12-5 0 0 0,2 0 0 0 0,-3 5 0 0 0,-8 3 0 0 0,1-3 0 0 0,-5 1 0 0 0,-4-5 0 0 0,-4 1 0 0 0,2 3 0 0 0,-6-4 0 0 0,2 2 0 0 0,0 4 0 0 0,-1-5 0 0 0,6 2 0 0 0,7 3 0 0 0,7 3 0 0 0,0 3 0 0 0,-5 3 0 0 0,-5 1 0 0 0,-7 1 0 0 0,-3-7 0 0 0,3-1 0 0 0,1 0 0 0 0,12-6 0 0 0,16 1 0 0 0,9 1 0 0 0,3-3 0 0 0,0 0 0 0 0,-9 3 0 0 0,-4-3 0 0 0,-8 1 0 0 0,-9 2 0 0 0,-8-3 0 0 0,-6 1 0 0 0,-4 3 0 0 0,5 3 0 0 0,14 3 0 0 0,5 2 0 0 0,4-5 0 0 0,4-1 0 0 0,3-6 0 0 0,3 0 0 0 0,0 2 0 0 0,2-4 0 0 0,-8 2 0 0 0,-1 3 0 0 0,-1-4 0 0 0,-4-5 0 0 0,-8 1 0 0 0,-7 3 0 0 0,-6 5 0 0 0,-3 4 0 0 0,-4 4 0 0 0,21-4 0 0 0,12-8 0 0 0,15-1 0 0 0,6 2 0 0 0,0-3 0 0 0,-1 1 0 0 0,4 5 0 0 0,-1 3 0 0 0,-10-4 0 0 0,-6 1 0 0 0,-10 3 0 0 0,-9-5 0 0 0,-9 1 0 0 0,-6 1 0 0 0,-4 5 0 0 0,-3-5 0 0 0,7 0 0 0 0,1 2 0 0 0,7-4 0 0 0,8 0 0 0 0,8 3 0 0 0,4 3 0 0 0,-2-4 0 0 0,6-7 0 0 0,11 0 0 0 0,4-3 0 0 0,7-6 0 0 0,7-4 0 0 0,-8 3 0 0 0,6 0 0 0 0,-7-3 0 0 0,-7 5 0 0 0,-11 7 0 0 0,-14 7 0 0 0,-17-2 0 0 0,-10-4 0 0 0,1-7 0 0 0,2 2 0 0 0,0-2 0 0 0,6 3 0 0 0,10 5 0 0 0,8 0 0 0 0,-1-5 0 0 0,10-4 0 0 0,-1-6 0 0 0,-7 4 0 0 0,0-1 0 0 0,-5 6 0 0 0,-7-1 0 0 0,-5-3 0 0 0,-4 4 0 0 0,3-8 0 0 0,8 1 0 0 0,7-1 0 0 0,14-8 0 0 0,0-5 0 0 0,-6 6 0 0 0,-9 9 0 0 0,-8 3 0 0 0,-6-1 0 0 0,2 5 0 0 0,6-1 0 0 0,0-3 0 0 0,4 2 0 0 0,6 0 0 0 0,5-3 0 0 0,3-5 0 0 0,4 5 0 0 0,-5 6 0 0 0,-9 8 0 0 0,-15-2 0 0 0,-2 3 0 0 0,-3-4 0 0 0,-2 1 0 0 0,-1-3 0 0 0,-1-6 0 0 0,-1-5 0 0 0,14-4 0 0 0,11-4 0 0 0,1 5 0 0 0,4-5 0 0 0,3-4 0 0 0,3-1 0 0 0,-5 0 0 0 0,-7 0 0 0 0,-1 1 0 0 0,3 0 0 0 0,-4 1 0 0 0,3 0 0 0 0,2-6 0 0 0,12-9 0 0 0,-2 5 0 0 0,-6 4 0 0 0,-9 11 0 0 0,-1 3 0 0 0,-4 2 0 0 0,-5-1 0 0 0,-4 4 0 0 0,-4 8 0 0 0,-2 0 0 0 0,-2-4 0 0 0,0 3 0 0 0,-8-2 0 0 0,12-4 0 0 0,19-5 0 0 0,13-10 0 0 0,-1-4 0 0 0,9-3 0 0 0,3 2 0 0 0,0-6 0 0 0,-7 7 0 0 0,-18 3 0 0 0,-12 10 0 0 0,-7 11 0 0 0,-6 1 0 0 0,7-2 0 0 0,14-4 0 0 0,6-4 0 0 0,26-11 0 0 0,4 2 0 0 0,13-6 0 0 0,10-2 0 0 0,6 1 0 0 0,-6 0 0 0 0,-1-4 0 0 0,-6 6 0 0 0,-23 3 0 0 0,-12 3 0 0 0,-12 8 0 0 0,-16 2 0 0 0,-10 6 0 0 0,-4 7 0 0 0,-1-1 0 0 0,1-4 0 0 0,2-5 0 0 0,8 1 0 0 0,-2-2 0 0 0,-2 5 0 0 0,6-2 0 0 0,2-4 0 0 0,1-3 0 0 0,-2 3 0 0 0,6 0 0 0 0,-7-3 0 0 0,-4-2 0 0 0,6 4 0 0 0,0-7 0 0 0,7-3 0 0 0,7-3 0 0 0,15-8 0 0 0,7-2 0 0 0,4 1 0 0 0,-6 3 0 0 0,-10 8 0 0 0,-11 12 0 0 0,-14 4 0 0 0,-10 6 0 0 0,-9-2 0 0 0,-4 4 0 0 0,2-3 0 0 0,3-5 0 0 0,11-5 0 0 0,12-4 0 0 0,11-5 0 0 0,3-1 0 0 0,-4 5 0 0 0,2 2 0 0 0,-3 7 0 0 0,-5-1 0 0 0,-5-1 0 0 0,3-4 0 0 0,-1-3 0 0 0,-2-2 0 0 0,-3 4 0 0 0,-9 1 0 0 0,-5 6 0 0 0,6 0 0 0 0,4-2 0 0 0,0-4 0 0 0,1 4 0 0 0,-8-1 0 0 0,-2 5 0 0 0,-1 6 0 0 0,1 6 0 0 0,-6-2 0 0 0,1-6 0 0 0,7-6 0 0 0,6 1 0 0 0,9-2 0 0 0,9-4 0 0 0,9-4 0 0 0,6-2 0 0 0,-10-2 0 0 0,5-2 0 0 0,-3 6 0 0 0,1 2 0 0 0,3 0 0 0 0,-4 5 0 0 0,-7 0 0 0 0,-6-1 0 0 0,-6 3 0 0 0,-4-1 0 0 0,-2-3 0 0 0,-2 4 0 0 0,-8-1 0 0 0,-2 4 0 0 0,7-1 0 0 0,5-3 0 0 0,-6-5 0 0 0,6 4 0 0 0,9-1 0 0 0,2-3 0 0 0,7-9 0 0 0,6-5 0 0 0,6-2 0 0 0,4 1 0 0 0,-3 1 0 0 0,-8 8 0 0 0,-1 10 0 0 0,-5 3 0 0 0,-5 6 0 0 0,-5-1 0 0 0,-4-4 0 0 0,-3 1 0 0 0,-2 6 0 0 0,0 4 0 0 0,-8-2 0 0 0,5-6 0 0 0,10 1 0 0 0,-3-3 0 0 0,4-5 0 0 0,2 2 0 0 0,-2 5 0 0 0,-1 0 0 0 0,4-4 0 0 0,1 2 0 0 0,-2-2 0 0 0,5 3 0 0 0,-1 5 0 0 0,-2-1 0 0 0,3-5 0 0 0,0 1 0 0 0,-10-2 0 0 0,-5 2 0 0 0,-4-2 0 0 0,0 3 0 0 0,1 5 0 0 0,0 5 0 0 0,8 4 0 0 0,3-3 0 0 0,1-8 0 0 0,5-7 0 0 0,7-7 0 0 0,0 2 0 0 0,-3 6 0 0 0,2 7 0 0 0,5-1 0 0 0,5-4 0 0 0,4-5 0 0 0,3 1 0 0 0,-4-2 0 0 0,-8-2 0 0 0,-9 3 0 0 0,-6 5 0 0 0,-5 8 0 0 0,-10-2 0 0 0,-4 2 0 0 0,-1 3 0 0 0,2-3 0 0 0,2-7 0 0 0,2 0 0 0 0,9-3 0 0 0,3 2 0 0 0,1-2 0 0 0,-2 3 0 0 0,-1 5 0 0 0,-9-2 0 0 0,-4 1 0 0 0,0 5 0 0 0,1 3 0 0 0,-6-3 0 0 0,-7-1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5T18:37:25.51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19050 9155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16:24:53.75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87462-CDEF-44C0-9EA7-88D93FBF8DE2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20333-BCC6-4818-A13B-92945F388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F3985-A039-81D2-8F83-1E98F472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499FD-C7DF-FDB9-E14E-7C08C8BDF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1C981-9EC1-50E0-3566-9B19BC132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E043A-1303-8ACD-2C51-9398A1274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3371F-0F6B-20BF-9E6B-B25348FD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9F66A-39E9-A465-DF9E-0B44BCFEC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24ED2-D74C-1765-92D3-1E3AA8D60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839B8-9237-14AB-0540-35AB77F1B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B15F-3862-647A-B755-EA0A2D5F0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4F0C4-8A36-B99B-8284-E06B1E91F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57590E-1885-BD6D-E3D9-7EA5AD5F0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66AB4-ECDA-1965-46F6-67F746E58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3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1F533-0741-C6F3-D0B2-0A840142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324377-53A7-5802-1161-0A7A13E12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7EFBD-0F33-B858-D920-1DF3F3884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2B922-DA9A-5F52-D34F-9375AC154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19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675EB-0C20-F870-D84E-D7D628274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51488-FA69-E90B-84F9-5E593546F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9C662-80DB-7C24-0A89-F5D1192B5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BDBFB-E975-D4CA-6F96-C5AEEFBD3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93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Maintain an issues log with potential resolutions and points needing additional research or 3rd-party coordination (i.e. railroads for D, developers at E)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Memorialize key decisions in writing with Concurrence documents at design milestones (could include any or all of 30%, 60%, 90%, construction drawings)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11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AA0A3-9BBB-CAA4-D4B1-E1CC7D7B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95717-0D2D-BD35-B512-B79B27601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8983D-5725-1DCC-1936-84AB50CF7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3B021-D46E-637B-2EEA-F29E6180B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20333-BCC6-4818-A13B-92945F388E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9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FB2EC-9732-4E15-A583-1AF21BFB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4542-A1B1-4054-89EB-DFFECC195CC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396C8-B2E5-4EF3-8F7D-756B5A936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A0EFE-104D-473D-8B30-991B6427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A112-759C-411B-81F4-C9025886CE5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A87E8A9C-1844-4D75-B7AC-A4FEA6251741}"/>
              </a:ext>
            </a:extLst>
          </p:cNvPr>
          <p:cNvGrpSpPr/>
          <p:nvPr userDrawn="1"/>
        </p:nvGrpSpPr>
        <p:grpSpPr>
          <a:xfrm>
            <a:off x="4210050" y="1305302"/>
            <a:ext cx="3771900" cy="1952625"/>
            <a:chOff x="4210050" y="1122363"/>
            <a:chExt cx="3771900" cy="195262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463E375-8143-4241-BA90-662962A77D59}"/>
                </a:ext>
              </a:extLst>
            </p:cNvPr>
            <p:cNvSpPr/>
            <p:nvPr/>
          </p:nvSpPr>
          <p:spPr>
            <a:xfrm>
              <a:off x="4231577" y="2746852"/>
              <a:ext cx="161925" cy="247650"/>
            </a:xfrm>
            <a:custGeom>
              <a:avLst/>
              <a:gdLst>
                <a:gd name="connsiteX0" fmla="*/ 83344 w 161925"/>
                <a:gd name="connsiteY0" fmla="*/ 45720 h 247650"/>
                <a:gd name="connsiteX1" fmla="*/ 47911 w 161925"/>
                <a:gd name="connsiteY1" fmla="*/ 45720 h 247650"/>
                <a:gd name="connsiteX2" fmla="*/ 47911 w 161925"/>
                <a:gd name="connsiteY2" fmla="*/ 116872 h 247650"/>
                <a:gd name="connsiteX3" fmla="*/ 83344 w 161925"/>
                <a:gd name="connsiteY3" fmla="*/ 116872 h 247650"/>
                <a:gd name="connsiteX4" fmla="*/ 119824 w 161925"/>
                <a:gd name="connsiteY4" fmla="*/ 81439 h 247650"/>
                <a:gd name="connsiteX5" fmla="*/ 89125 w 161925"/>
                <a:gd name="connsiteY5" fmla="*/ 45663 h 247650"/>
                <a:gd name="connsiteX6" fmla="*/ 83344 w 161925"/>
                <a:gd name="connsiteY6" fmla="*/ 45720 h 247650"/>
                <a:gd name="connsiteX7" fmla="*/ 7144 w 161925"/>
                <a:gd name="connsiteY7" fmla="*/ 7144 h 247650"/>
                <a:gd name="connsiteX8" fmla="*/ 83344 w 161925"/>
                <a:gd name="connsiteY8" fmla="*/ 7144 h 247650"/>
                <a:gd name="connsiteX9" fmla="*/ 160877 w 161925"/>
                <a:gd name="connsiteY9" fmla="*/ 81439 h 247650"/>
                <a:gd name="connsiteX10" fmla="*/ 83344 w 161925"/>
                <a:gd name="connsiteY10" fmla="*/ 155448 h 247650"/>
                <a:gd name="connsiteX11" fmla="*/ 47244 w 161925"/>
                <a:gd name="connsiteY11" fmla="*/ 155448 h 247650"/>
                <a:gd name="connsiteX12" fmla="*/ 47244 w 161925"/>
                <a:gd name="connsiteY12" fmla="*/ 247936 h 247650"/>
                <a:gd name="connsiteX13" fmla="*/ 7715 w 161925"/>
                <a:gd name="connsiteY13" fmla="*/ 24793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925" h="247650">
                  <a:moveTo>
                    <a:pt x="83344" y="45720"/>
                  </a:moveTo>
                  <a:lnTo>
                    <a:pt x="47911" y="45720"/>
                  </a:lnTo>
                  <a:lnTo>
                    <a:pt x="47911" y="116872"/>
                  </a:lnTo>
                  <a:lnTo>
                    <a:pt x="83344" y="116872"/>
                  </a:lnTo>
                  <a:cubicBezTo>
                    <a:pt x="104204" y="116872"/>
                    <a:pt x="119824" y="105537"/>
                    <a:pt x="119824" y="81439"/>
                  </a:cubicBezTo>
                  <a:cubicBezTo>
                    <a:pt x="121225" y="63084"/>
                    <a:pt x="107480" y="47063"/>
                    <a:pt x="89125" y="45663"/>
                  </a:cubicBezTo>
                  <a:cubicBezTo>
                    <a:pt x="87201" y="45511"/>
                    <a:pt x="85268" y="45529"/>
                    <a:pt x="83344" y="45720"/>
                  </a:cubicBezTo>
                  <a:moveTo>
                    <a:pt x="7144" y="7144"/>
                  </a:moveTo>
                  <a:lnTo>
                    <a:pt x="83344" y="7144"/>
                  </a:lnTo>
                  <a:cubicBezTo>
                    <a:pt x="129064" y="7144"/>
                    <a:pt x="160877" y="34766"/>
                    <a:pt x="160877" y="81439"/>
                  </a:cubicBezTo>
                  <a:cubicBezTo>
                    <a:pt x="160877" y="128111"/>
                    <a:pt x="129064" y="155448"/>
                    <a:pt x="83344" y="155448"/>
                  </a:cubicBezTo>
                  <a:lnTo>
                    <a:pt x="47244" y="155448"/>
                  </a:lnTo>
                  <a:lnTo>
                    <a:pt x="47244" y="247936"/>
                  </a:lnTo>
                  <a:lnTo>
                    <a:pt x="7715" y="24793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40546E-1A62-40A2-9109-136CF9E3B89C}"/>
                </a:ext>
              </a:extLst>
            </p:cNvPr>
            <p:cNvSpPr/>
            <p:nvPr/>
          </p:nvSpPr>
          <p:spPr>
            <a:xfrm>
              <a:off x="4400835" y="2736184"/>
              <a:ext cx="57150" cy="257175"/>
            </a:xfrm>
            <a:custGeom>
              <a:avLst/>
              <a:gdLst>
                <a:gd name="connsiteX0" fmla="*/ 50769 w 57150"/>
                <a:gd name="connsiteY0" fmla="*/ 258604 h 257175"/>
                <a:gd name="connsiteX1" fmla="*/ 11812 w 57150"/>
                <a:gd name="connsiteY1" fmla="*/ 258604 h 257175"/>
                <a:gd name="connsiteX2" fmla="*/ 11812 w 57150"/>
                <a:gd name="connsiteY2" fmla="*/ 84392 h 257175"/>
                <a:gd name="connsiteX3" fmla="*/ 50769 w 57150"/>
                <a:gd name="connsiteY3" fmla="*/ 84392 h 257175"/>
                <a:gd name="connsiteX4" fmla="*/ 31243 w 57150"/>
                <a:gd name="connsiteY4" fmla="*/ 7144 h 257175"/>
                <a:gd name="connsiteX5" fmla="*/ 55341 w 57150"/>
                <a:gd name="connsiteY5" fmla="*/ 31242 h 257175"/>
                <a:gd name="connsiteX6" fmla="*/ 31243 w 57150"/>
                <a:gd name="connsiteY6" fmla="*/ 55340 h 257175"/>
                <a:gd name="connsiteX7" fmla="*/ 7145 w 57150"/>
                <a:gd name="connsiteY7" fmla="*/ 31242 h 257175"/>
                <a:gd name="connsiteX8" fmla="*/ 30862 w 57150"/>
                <a:gd name="connsiteY8" fmla="*/ 7144 h 257175"/>
                <a:gd name="connsiteX9" fmla="*/ 31243 w 57150"/>
                <a:gd name="connsiteY9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257175">
                  <a:moveTo>
                    <a:pt x="50769" y="258604"/>
                  </a:moveTo>
                  <a:lnTo>
                    <a:pt x="11812" y="258604"/>
                  </a:lnTo>
                  <a:lnTo>
                    <a:pt x="11812" y="84392"/>
                  </a:lnTo>
                  <a:lnTo>
                    <a:pt x="50769" y="84392"/>
                  </a:lnTo>
                  <a:close/>
                  <a:moveTo>
                    <a:pt x="31243" y="7144"/>
                  </a:moveTo>
                  <a:cubicBezTo>
                    <a:pt x="44549" y="7144"/>
                    <a:pt x="55341" y="17936"/>
                    <a:pt x="55341" y="31242"/>
                  </a:cubicBezTo>
                  <a:cubicBezTo>
                    <a:pt x="55341" y="44548"/>
                    <a:pt x="44549" y="55340"/>
                    <a:pt x="31243" y="55340"/>
                  </a:cubicBezTo>
                  <a:cubicBezTo>
                    <a:pt x="17936" y="55340"/>
                    <a:pt x="7145" y="44548"/>
                    <a:pt x="7145" y="31242"/>
                  </a:cubicBezTo>
                  <a:cubicBezTo>
                    <a:pt x="7040" y="18040"/>
                    <a:pt x="17660" y="7249"/>
                    <a:pt x="30862" y="7144"/>
                  </a:cubicBezTo>
                  <a:cubicBezTo>
                    <a:pt x="30986" y="7144"/>
                    <a:pt x="31119" y="7144"/>
                    <a:pt x="31243" y="714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8DA5EFA-7BAE-4483-836F-B7AAA3CD27B5}"/>
                </a:ext>
              </a:extLst>
            </p:cNvPr>
            <p:cNvSpPr/>
            <p:nvPr/>
          </p:nvSpPr>
          <p:spPr>
            <a:xfrm>
              <a:off x="4459224" y="2764187"/>
              <a:ext cx="104775" cy="228600"/>
            </a:xfrm>
            <a:custGeom>
              <a:avLst/>
              <a:gdLst>
                <a:gd name="connsiteX0" fmla="*/ 36576 w 104775"/>
                <a:gd name="connsiteY0" fmla="*/ 230600 h 228600"/>
                <a:gd name="connsiteX1" fmla="*/ 36576 w 104775"/>
                <a:gd name="connsiteY1" fmla="*/ 89630 h 228600"/>
                <a:gd name="connsiteX2" fmla="*/ 7144 w 104775"/>
                <a:gd name="connsiteY2" fmla="*/ 89630 h 228600"/>
                <a:gd name="connsiteX3" fmla="*/ 7144 w 104775"/>
                <a:gd name="connsiteY3" fmla="*/ 56388 h 228600"/>
                <a:gd name="connsiteX4" fmla="*/ 38671 w 104775"/>
                <a:gd name="connsiteY4" fmla="*/ 56388 h 228600"/>
                <a:gd name="connsiteX5" fmla="*/ 38671 w 104775"/>
                <a:gd name="connsiteY5" fmla="*/ 15621 h 228600"/>
                <a:gd name="connsiteX6" fmla="*/ 75533 w 104775"/>
                <a:gd name="connsiteY6" fmla="*/ 7144 h 228600"/>
                <a:gd name="connsiteX7" fmla="*/ 75533 w 104775"/>
                <a:gd name="connsiteY7" fmla="*/ 56388 h 228600"/>
                <a:gd name="connsiteX8" fmla="*/ 107061 w 104775"/>
                <a:gd name="connsiteY8" fmla="*/ 56388 h 228600"/>
                <a:gd name="connsiteX9" fmla="*/ 107061 w 104775"/>
                <a:gd name="connsiteY9" fmla="*/ 89630 h 228600"/>
                <a:gd name="connsiteX10" fmla="*/ 75533 w 104775"/>
                <a:gd name="connsiteY10" fmla="*/ 89630 h 228600"/>
                <a:gd name="connsiteX11" fmla="*/ 75533 w 104775"/>
                <a:gd name="connsiteY11" fmla="*/ 230600 h 228600"/>
                <a:gd name="connsiteX12" fmla="*/ 36576 w 104775"/>
                <a:gd name="connsiteY12" fmla="*/ 230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75" h="228600">
                  <a:moveTo>
                    <a:pt x="36576" y="230600"/>
                  </a:moveTo>
                  <a:lnTo>
                    <a:pt x="36576" y="89630"/>
                  </a:lnTo>
                  <a:lnTo>
                    <a:pt x="7144" y="89630"/>
                  </a:lnTo>
                  <a:lnTo>
                    <a:pt x="7144" y="56388"/>
                  </a:lnTo>
                  <a:lnTo>
                    <a:pt x="38671" y="56388"/>
                  </a:lnTo>
                  <a:lnTo>
                    <a:pt x="38671" y="15621"/>
                  </a:lnTo>
                  <a:lnTo>
                    <a:pt x="75533" y="7144"/>
                  </a:lnTo>
                  <a:lnTo>
                    <a:pt x="75533" y="56388"/>
                  </a:lnTo>
                  <a:lnTo>
                    <a:pt x="107061" y="56388"/>
                  </a:lnTo>
                  <a:lnTo>
                    <a:pt x="107061" y="89630"/>
                  </a:lnTo>
                  <a:lnTo>
                    <a:pt x="75533" y="89630"/>
                  </a:lnTo>
                  <a:lnTo>
                    <a:pt x="75533" y="230600"/>
                  </a:lnTo>
                  <a:lnTo>
                    <a:pt x="36576" y="2306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D6A476B-0E7B-4CE3-B21C-9274920E4B2E}"/>
                </a:ext>
              </a:extLst>
            </p:cNvPr>
            <p:cNvSpPr/>
            <p:nvPr/>
          </p:nvSpPr>
          <p:spPr>
            <a:xfrm>
              <a:off x="4556570" y="2764187"/>
              <a:ext cx="104775" cy="228600"/>
            </a:xfrm>
            <a:custGeom>
              <a:avLst/>
              <a:gdLst>
                <a:gd name="connsiteX0" fmla="*/ 36576 w 104775"/>
                <a:gd name="connsiteY0" fmla="*/ 230600 h 228600"/>
                <a:gd name="connsiteX1" fmla="*/ 36576 w 104775"/>
                <a:gd name="connsiteY1" fmla="*/ 89630 h 228600"/>
                <a:gd name="connsiteX2" fmla="*/ 7144 w 104775"/>
                <a:gd name="connsiteY2" fmla="*/ 89630 h 228600"/>
                <a:gd name="connsiteX3" fmla="*/ 7144 w 104775"/>
                <a:gd name="connsiteY3" fmla="*/ 56388 h 228600"/>
                <a:gd name="connsiteX4" fmla="*/ 38671 w 104775"/>
                <a:gd name="connsiteY4" fmla="*/ 56388 h 228600"/>
                <a:gd name="connsiteX5" fmla="*/ 38671 w 104775"/>
                <a:gd name="connsiteY5" fmla="*/ 15621 h 228600"/>
                <a:gd name="connsiteX6" fmla="*/ 75533 w 104775"/>
                <a:gd name="connsiteY6" fmla="*/ 7144 h 228600"/>
                <a:gd name="connsiteX7" fmla="*/ 75533 w 104775"/>
                <a:gd name="connsiteY7" fmla="*/ 56388 h 228600"/>
                <a:gd name="connsiteX8" fmla="*/ 107061 w 104775"/>
                <a:gd name="connsiteY8" fmla="*/ 56388 h 228600"/>
                <a:gd name="connsiteX9" fmla="*/ 107061 w 104775"/>
                <a:gd name="connsiteY9" fmla="*/ 89630 h 228600"/>
                <a:gd name="connsiteX10" fmla="*/ 75533 w 104775"/>
                <a:gd name="connsiteY10" fmla="*/ 89630 h 228600"/>
                <a:gd name="connsiteX11" fmla="*/ 75533 w 104775"/>
                <a:gd name="connsiteY11" fmla="*/ 230600 h 228600"/>
                <a:gd name="connsiteX12" fmla="*/ 36576 w 104775"/>
                <a:gd name="connsiteY12" fmla="*/ 230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75" h="228600">
                  <a:moveTo>
                    <a:pt x="36576" y="230600"/>
                  </a:moveTo>
                  <a:lnTo>
                    <a:pt x="36576" y="89630"/>
                  </a:lnTo>
                  <a:lnTo>
                    <a:pt x="7144" y="89630"/>
                  </a:lnTo>
                  <a:lnTo>
                    <a:pt x="7144" y="56388"/>
                  </a:lnTo>
                  <a:lnTo>
                    <a:pt x="38671" y="56388"/>
                  </a:lnTo>
                  <a:lnTo>
                    <a:pt x="38671" y="15621"/>
                  </a:lnTo>
                  <a:lnTo>
                    <a:pt x="75533" y="7144"/>
                  </a:lnTo>
                  <a:lnTo>
                    <a:pt x="75533" y="56388"/>
                  </a:lnTo>
                  <a:lnTo>
                    <a:pt x="107061" y="56388"/>
                  </a:lnTo>
                  <a:lnTo>
                    <a:pt x="107061" y="89630"/>
                  </a:lnTo>
                  <a:lnTo>
                    <a:pt x="75533" y="89630"/>
                  </a:lnTo>
                  <a:lnTo>
                    <a:pt x="75533" y="230600"/>
                  </a:lnTo>
                  <a:lnTo>
                    <a:pt x="36576" y="2306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BA994E-4880-47F3-9DC0-963274FD8971}"/>
                </a:ext>
              </a:extLst>
            </p:cNvPr>
            <p:cNvSpPr/>
            <p:nvPr/>
          </p:nvSpPr>
          <p:spPr>
            <a:xfrm>
              <a:off x="4661806" y="2810288"/>
              <a:ext cx="123825" cy="190500"/>
            </a:xfrm>
            <a:custGeom>
              <a:avLst/>
              <a:gdLst>
                <a:gd name="connsiteX0" fmla="*/ 109076 w 123825"/>
                <a:gd name="connsiteY0" fmla="*/ 53150 h 190500"/>
                <a:gd name="connsiteX1" fmla="*/ 69833 w 123825"/>
                <a:gd name="connsiteY1" fmla="*/ 40672 h 190500"/>
                <a:gd name="connsiteX2" fmla="*/ 47163 w 123825"/>
                <a:gd name="connsiteY2" fmla="*/ 57721 h 190500"/>
                <a:gd name="connsiteX3" fmla="*/ 60212 w 123825"/>
                <a:gd name="connsiteY3" fmla="*/ 74390 h 190500"/>
                <a:gd name="connsiteX4" fmla="*/ 88216 w 123825"/>
                <a:gd name="connsiteY4" fmla="*/ 90964 h 190500"/>
                <a:gd name="connsiteX5" fmla="*/ 117267 w 123825"/>
                <a:gd name="connsiteY5" fmla="*/ 137065 h 190500"/>
                <a:gd name="connsiteX6" fmla="*/ 54974 w 123825"/>
                <a:gd name="connsiteY6" fmla="*/ 188404 h 190500"/>
                <a:gd name="connsiteX7" fmla="*/ 9635 w 123825"/>
                <a:gd name="connsiteY7" fmla="*/ 178879 h 190500"/>
                <a:gd name="connsiteX8" fmla="*/ 9635 w 123825"/>
                <a:gd name="connsiteY8" fmla="*/ 138779 h 190500"/>
                <a:gd name="connsiteX9" fmla="*/ 52783 w 123825"/>
                <a:gd name="connsiteY9" fmla="*/ 155067 h 190500"/>
                <a:gd name="connsiteX10" fmla="*/ 76881 w 123825"/>
                <a:gd name="connsiteY10" fmla="*/ 137065 h 190500"/>
                <a:gd name="connsiteX11" fmla="*/ 62022 w 123825"/>
                <a:gd name="connsiteY11" fmla="*/ 118015 h 190500"/>
                <a:gd name="connsiteX12" fmla="*/ 32304 w 123825"/>
                <a:gd name="connsiteY12" fmla="*/ 100298 h 190500"/>
                <a:gd name="connsiteX13" fmla="*/ 7158 w 123825"/>
                <a:gd name="connsiteY13" fmla="*/ 57150 h 190500"/>
                <a:gd name="connsiteX14" fmla="*/ 68785 w 123825"/>
                <a:gd name="connsiteY14" fmla="*/ 7144 h 190500"/>
                <a:gd name="connsiteX15" fmla="*/ 109076 w 123825"/>
                <a:gd name="connsiteY15" fmla="*/ 1428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825" h="190500">
                  <a:moveTo>
                    <a:pt x="109076" y="53150"/>
                  </a:moveTo>
                  <a:cubicBezTo>
                    <a:pt x="97445" y="45339"/>
                    <a:pt x="83834" y="41015"/>
                    <a:pt x="69833" y="40672"/>
                  </a:cubicBezTo>
                  <a:cubicBezTo>
                    <a:pt x="54974" y="40672"/>
                    <a:pt x="47163" y="48101"/>
                    <a:pt x="47163" y="57721"/>
                  </a:cubicBezTo>
                  <a:cubicBezTo>
                    <a:pt x="47163" y="65151"/>
                    <a:pt x="51735" y="69056"/>
                    <a:pt x="60212" y="74390"/>
                  </a:cubicBezTo>
                  <a:lnTo>
                    <a:pt x="88216" y="90964"/>
                  </a:lnTo>
                  <a:cubicBezTo>
                    <a:pt x="109838" y="104108"/>
                    <a:pt x="117267" y="120015"/>
                    <a:pt x="117267" y="137065"/>
                  </a:cubicBezTo>
                  <a:cubicBezTo>
                    <a:pt x="117267" y="167164"/>
                    <a:pt x="94217" y="188404"/>
                    <a:pt x="54974" y="188404"/>
                  </a:cubicBezTo>
                  <a:cubicBezTo>
                    <a:pt x="39372" y="188290"/>
                    <a:pt x="23960" y="185052"/>
                    <a:pt x="9635" y="178879"/>
                  </a:cubicBezTo>
                  <a:lnTo>
                    <a:pt x="9635" y="138779"/>
                  </a:lnTo>
                  <a:cubicBezTo>
                    <a:pt x="21912" y="148676"/>
                    <a:pt x="37029" y="154381"/>
                    <a:pt x="52783" y="155067"/>
                  </a:cubicBezTo>
                  <a:cubicBezTo>
                    <a:pt x="68404" y="155067"/>
                    <a:pt x="76881" y="147352"/>
                    <a:pt x="76881" y="137065"/>
                  </a:cubicBezTo>
                  <a:cubicBezTo>
                    <a:pt x="76881" y="130016"/>
                    <a:pt x="72976" y="124301"/>
                    <a:pt x="62022" y="118015"/>
                  </a:cubicBezTo>
                  <a:lnTo>
                    <a:pt x="32304" y="100298"/>
                  </a:lnTo>
                  <a:cubicBezTo>
                    <a:pt x="16445" y="91812"/>
                    <a:pt x="6720" y="75124"/>
                    <a:pt x="7158" y="57150"/>
                  </a:cubicBezTo>
                  <a:cubicBezTo>
                    <a:pt x="7158" y="28099"/>
                    <a:pt x="29066" y="7144"/>
                    <a:pt x="68785" y="7144"/>
                  </a:cubicBezTo>
                  <a:cubicBezTo>
                    <a:pt x="82510" y="7306"/>
                    <a:pt x="96122" y="9716"/>
                    <a:pt x="109076" y="1428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4C7A75-884B-4360-8D1D-40E4890ADFE5}"/>
                </a:ext>
              </a:extLst>
            </p:cNvPr>
            <p:cNvSpPr/>
            <p:nvPr/>
          </p:nvSpPr>
          <p:spPr>
            <a:xfrm>
              <a:off x="4792409" y="2743232"/>
              <a:ext cx="190500" cy="257175"/>
            </a:xfrm>
            <a:custGeom>
              <a:avLst/>
              <a:gdLst>
                <a:gd name="connsiteX0" fmla="*/ 98203 w 190500"/>
                <a:gd name="connsiteY0" fmla="*/ 217456 h 257175"/>
                <a:gd name="connsiteX1" fmla="*/ 149933 w 190500"/>
                <a:gd name="connsiteY1" fmla="*/ 165554 h 257175"/>
                <a:gd name="connsiteX2" fmla="*/ 149923 w 190500"/>
                <a:gd name="connsiteY2" fmla="*/ 164687 h 257175"/>
                <a:gd name="connsiteX3" fmla="*/ 98012 w 190500"/>
                <a:gd name="connsiteY3" fmla="*/ 112776 h 257175"/>
                <a:gd name="connsiteX4" fmla="*/ 46101 w 190500"/>
                <a:gd name="connsiteY4" fmla="*/ 164687 h 257175"/>
                <a:gd name="connsiteX5" fmla="*/ 97146 w 190500"/>
                <a:gd name="connsiteY5" fmla="*/ 217446 h 257175"/>
                <a:gd name="connsiteX6" fmla="*/ 98203 w 190500"/>
                <a:gd name="connsiteY6" fmla="*/ 217456 h 257175"/>
                <a:gd name="connsiteX7" fmla="*/ 46101 w 190500"/>
                <a:gd name="connsiteY7" fmla="*/ 251841 h 257175"/>
                <a:gd name="connsiteX8" fmla="*/ 7144 w 190500"/>
                <a:gd name="connsiteY8" fmla="*/ 251841 h 257175"/>
                <a:gd name="connsiteX9" fmla="*/ 7144 w 190500"/>
                <a:gd name="connsiteY9" fmla="*/ 7144 h 257175"/>
                <a:gd name="connsiteX10" fmla="*/ 46101 w 190500"/>
                <a:gd name="connsiteY10" fmla="*/ 7144 h 257175"/>
                <a:gd name="connsiteX11" fmla="*/ 46101 w 190500"/>
                <a:gd name="connsiteY11" fmla="*/ 105632 h 257175"/>
                <a:gd name="connsiteX12" fmla="*/ 105632 w 190500"/>
                <a:gd name="connsiteY12" fmla="*/ 73723 h 257175"/>
                <a:gd name="connsiteX13" fmla="*/ 190214 w 190500"/>
                <a:gd name="connsiteY13" fmla="*/ 164401 h 257175"/>
                <a:gd name="connsiteX14" fmla="*/ 106013 w 190500"/>
                <a:gd name="connsiteY14" fmla="*/ 255556 h 257175"/>
                <a:gd name="connsiteX15" fmla="*/ 46101 w 190500"/>
                <a:gd name="connsiteY15" fmla="*/ 22326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257175">
                  <a:moveTo>
                    <a:pt x="98203" y="217456"/>
                  </a:moveTo>
                  <a:cubicBezTo>
                    <a:pt x="126816" y="217408"/>
                    <a:pt x="149981" y="194167"/>
                    <a:pt x="149933" y="165554"/>
                  </a:cubicBezTo>
                  <a:cubicBezTo>
                    <a:pt x="149933" y="165268"/>
                    <a:pt x="149933" y="164973"/>
                    <a:pt x="149923" y="164687"/>
                  </a:cubicBezTo>
                  <a:cubicBezTo>
                    <a:pt x="149923" y="136017"/>
                    <a:pt x="126682" y="112776"/>
                    <a:pt x="98012" y="112776"/>
                  </a:cubicBezTo>
                  <a:cubicBezTo>
                    <a:pt x="69342" y="112776"/>
                    <a:pt x="46101" y="136017"/>
                    <a:pt x="46101" y="164687"/>
                  </a:cubicBezTo>
                  <a:cubicBezTo>
                    <a:pt x="45625" y="193357"/>
                    <a:pt x="68485" y="216979"/>
                    <a:pt x="97146" y="217446"/>
                  </a:cubicBezTo>
                  <a:cubicBezTo>
                    <a:pt x="97498" y="217456"/>
                    <a:pt x="97850" y="217456"/>
                    <a:pt x="98203" y="217456"/>
                  </a:cubicBezTo>
                  <a:moveTo>
                    <a:pt x="46101" y="251841"/>
                  </a:moveTo>
                  <a:lnTo>
                    <a:pt x="7144" y="251841"/>
                  </a:lnTo>
                  <a:lnTo>
                    <a:pt x="7144" y="7144"/>
                  </a:lnTo>
                  <a:lnTo>
                    <a:pt x="46101" y="7144"/>
                  </a:lnTo>
                  <a:lnTo>
                    <a:pt x="46101" y="105632"/>
                  </a:lnTo>
                  <a:cubicBezTo>
                    <a:pt x="58931" y="85239"/>
                    <a:pt x="81553" y="73114"/>
                    <a:pt x="105632" y="73723"/>
                  </a:cubicBezTo>
                  <a:cubicBezTo>
                    <a:pt x="155162" y="73723"/>
                    <a:pt x="190214" y="113062"/>
                    <a:pt x="190214" y="164401"/>
                  </a:cubicBezTo>
                  <a:cubicBezTo>
                    <a:pt x="190214" y="215741"/>
                    <a:pt x="155162" y="255556"/>
                    <a:pt x="106013" y="255556"/>
                  </a:cubicBezTo>
                  <a:cubicBezTo>
                    <a:pt x="81734" y="256156"/>
                    <a:pt x="58941" y="243878"/>
                    <a:pt x="46101" y="2232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7D02DE-34A4-4760-87FB-ECBA99B562B9}"/>
                </a:ext>
              </a:extLst>
            </p:cNvPr>
            <p:cNvSpPr/>
            <p:nvPr/>
          </p:nvSpPr>
          <p:spPr>
            <a:xfrm>
              <a:off x="4994243" y="2813432"/>
              <a:ext cx="161925" cy="190500"/>
            </a:xfrm>
            <a:custGeom>
              <a:avLst/>
              <a:gdLst>
                <a:gd name="connsiteX0" fmla="*/ 119443 w 161925"/>
                <a:gd name="connsiteY0" fmla="*/ 156781 h 190500"/>
                <a:gd name="connsiteX1" fmla="*/ 70199 w 161925"/>
                <a:gd name="connsiteY1" fmla="*/ 185356 h 190500"/>
                <a:gd name="connsiteX2" fmla="*/ 7144 w 161925"/>
                <a:gd name="connsiteY2" fmla="*/ 118015 h 190500"/>
                <a:gd name="connsiteX3" fmla="*/ 7144 w 161925"/>
                <a:gd name="connsiteY3" fmla="*/ 7144 h 190500"/>
                <a:gd name="connsiteX4" fmla="*/ 46101 w 161925"/>
                <a:gd name="connsiteY4" fmla="*/ 7144 h 190500"/>
                <a:gd name="connsiteX5" fmla="*/ 46101 w 161925"/>
                <a:gd name="connsiteY5" fmla="*/ 107347 h 190500"/>
                <a:gd name="connsiteX6" fmla="*/ 82582 w 161925"/>
                <a:gd name="connsiteY6" fmla="*/ 146971 h 190500"/>
                <a:gd name="connsiteX7" fmla="*/ 119453 w 161925"/>
                <a:gd name="connsiteY7" fmla="*/ 112443 h 190500"/>
                <a:gd name="connsiteX8" fmla="*/ 119443 w 161925"/>
                <a:gd name="connsiteY8" fmla="*/ 109823 h 190500"/>
                <a:gd name="connsiteX9" fmla="*/ 119443 w 161925"/>
                <a:gd name="connsiteY9" fmla="*/ 7144 h 190500"/>
                <a:gd name="connsiteX10" fmla="*/ 158019 w 161925"/>
                <a:gd name="connsiteY10" fmla="*/ 7144 h 190500"/>
                <a:gd name="connsiteX11" fmla="*/ 158019 w 161925"/>
                <a:gd name="connsiteY11" fmla="*/ 181356 h 190500"/>
                <a:gd name="connsiteX12" fmla="*/ 119443 w 161925"/>
                <a:gd name="connsiteY12" fmla="*/ 18135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925" h="190500">
                  <a:moveTo>
                    <a:pt x="119443" y="156781"/>
                  </a:moveTo>
                  <a:cubicBezTo>
                    <a:pt x="109928" y="175022"/>
                    <a:pt x="90754" y="186147"/>
                    <a:pt x="70199" y="185356"/>
                  </a:cubicBezTo>
                  <a:cubicBezTo>
                    <a:pt x="32099" y="185356"/>
                    <a:pt x="7144" y="156781"/>
                    <a:pt x="7144" y="118015"/>
                  </a:cubicBezTo>
                  <a:lnTo>
                    <a:pt x="7144" y="7144"/>
                  </a:lnTo>
                  <a:lnTo>
                    <a:pt x="46101" y="7144"/>
                  </a:lnTo>
                  <a:lnTo>
                    <a:pt x="46101" y="107347"/>
                  </a:lnTo>
                  <a:cubicBezTo>
                    <a:pt x="46101" y="131064"/>
                    <a:pt x="59912" y="146971"/>
                    <a:pt x="82582" y="146971"/>
                  </a:cubicBezTo>
                  <a:cubicBezTo>
                    <a:pt x="102298" y="147618"/>
                    <a:pt x="118805" y="132159"/>
                    <a:pt x="119453" y="112443"/>
                  </a:cubicBezTo>
                  <a:cubicBezTo>
                    <a:pt x="119481" y="111566"/>
                    <a:pt x="119481" y="110699"/>
                    <a:pt x="119443" y="109823"/>
                  </a:cubicBezTo>
                  <a:lnTo>
                    <a:pt x="119443" y="7144"/>
                  </a:lnTo>
                  <a:lnTo>
                    <a:pt x="158019" y="7144"/>
                  </a:lnTo>
                  <a:lnTo>
                    <a:pt x="158019" y="181356"/>
                  </a:lnTo>
                  <a:lnTo>
                    <a:pt x="119443" y="1813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166A545-9136-40ED-87B6-8C3FA004E3D2}"/>
                </a:ext>
              </a:extLst>
            </p:cNvPr>
            <p:cNvSpPr/>
            <p:nvPr/>
          </p:nvSpPr>
          <p:spPr>
            <a:xfrm>
              <a:off x="5176266" y="2809790"/>
              <a:ext cx="104775" cy="190500"/>
            </a:xfrm>
            <a:custGeom>
              <a:avLst/>
              <a:gdLst>
                <a:gd name="connsiteX0" fmla="*/ 46101 w 104775"/>
                <a:gd name="connsiteY0" fmla="*/ 32026 h 190500"/>
                <a:gd name="connsiteX1" fmla="*/ 88868 w 104775"/>
                <a:gd name="connsiteY1" fmla="*/ 7166 h 190500"/>
                <a:gd name="connsiteX2" fmla="*/ 103441 w 104775"/>
                <a:gd name="connsiteY2" fmla="*/ 8309 h 190500"/>
                <a:gd name="connsiteX3" fmla="*/ 103441 w 104775"/>
                <a:gd name="connsiteY3" fmla="*/ 49743 h 190500"/>
                <a:gd name="connsiteX4" fmla="*/ 80106 w 104775"/>
                <a:gd name="connsiteY4" fmla="*/ 45076 h 190500"/>
                <a:gd name="connsiteX5" fmla="*/ 46101 w 104775"/>
                <a:gd name="connsiteY5" fmla="*/ 82318 h 190500"/>
                <a:gd name="connsiteX6" fmla="*/ 46101 w 104775"/>
                <a:gd name="connsiteY6" fmla="*/ 184998 h 190500"/>
                <a:gd name="connsiteX7" fmla="*/ 7144 w 104775"/>
                <a:gd name="connsiteY7" fmla="*/ 184998 h 190500"/>
                <a:gd name="connsiteX8" fmla="*/ 7144 w 104775"/>
                <a:gd name="connsiteY8" fmla="*/ 10786 h 190500"/>
                <a:gd name="connsiteX9" fmla="*/ 46101 w 104775"/>
                <a:gd name="connsiteY9" fmla="*/ 1078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190500">
                  <a:moveTo>
                    <a:pt x="46101" y="32026"/>
                  </a:moveTo>
                  <a:cubicBezTo>
                    <a:pt x="54445" y="16263"/>
                    <a:pt x="71038" y="6614"/>
                    <a:pt x="88868" y="7166"/>
                  </a:cubicBezTo>
                  <a:cubicBezTo>
                    <a:pt x="93745" y="7157"/>
                    <a:pt x="98622" y="7538"/>
                    <a:pt x="103441" y="8309"/>
                  </a:cubicBezTo>
                  <a:lnTo>
                    <a:pt x="103441" y="49743"/>
                  </a:lnTo>
                  <a:cubicBezTo>
                    <a:pt x="96069" y="46600"/>
                    <a:pt x="88125" y="45009"/>
                    <a:pt x="80106" y="45076"/>
                  </a:cubicBezTo>
                  <a:cubicBezTo>
                    <a:pt x="58769" y="45076"/>
                    <a:pt x="46768" y="59935"/>
                    <a:pt x="46101" y="82318"/>
                  </a:cubicBezTo>
                  <a:lnTo>
                    <a:pt x="46101" y="184998"/>
                  </a:lnTo>
                  <a:lnTo>
                    <a:pt x="7144" y="184998"/>
                  </a:lnTo>
                  <a:lnTo>
                    <a:pt x="7144" y="10786"/>
                  </a:lnTo>
                  <a:lnTo>
                    <a:pt x="46101" y="107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CFE147-C463-46B0-A0F7-F14BFCA731EE}"/>
                </a:ext>
              </a:extLst>
            </p:cNvPr>
            <p:cNvSpPr/>
            <p:nvPr/>
          </p:nvSpPr>
          <p:spPr>
            <a:xfrm>
              <a:off x="5270754" y="2809785"/>
              <a:ext cx="190500" cy="266700"/>
            </a:xfrm>
            <a:custGeom>
              <a:avLst/>
              <a:gdLst>
                <a:gd name="connsiteX0" fmla="*/ 98489 w 190500"/>
                <a:gd name="connsiteY0" fmla="*/ 45461 h 266700"/>
                <a:gd name="connsiteX1" fmla="*/ 48292 w 190500"/>
                <a:gd name="connsiteY1" fmla="*/ 95467 h 266700"/>
                <a:gd name="connsiteX2" fmla="*/ 98298 w 190500"/>
                <a:gd name="connsiteY2" fmla="*/ 145664 h 266700"/>
                <a:gd name="connsiteX3" fmla="*/ 148495 w 190500"/>
                <a:gd name="connsiteY3" fmla="*/ 95658 h 266700"/>
                <a:gd name="connsiteX4" fmla="*/ 148495 w 190500"/>
                <a:gd name="connsiteY4" fmla="*/ 95372 h 266700"/>
                <a:gd name="connsiteX5" fmla="*/ 100508 w 190500"/>
                <a:gd name="connsiteY5" fmla="*/ 45461 h 266700"/>
                <a:gd name="connsiteX6" fmla="*/ 98489 w 190500"/>
                <a:gd name="connsiteY6" fmla="*/ 45461 h 266700"/>
                <a:gd name="connsiteX7" fmla="*/ 189548 w 190500"/>
                <a:gd name="connsiteY7" fmla="*/ 10790 h 266700"/>
                <a:gd name="connsiteX8" fmla="*/ 189548 w 190500"/>
                <a:gd name="connsiteY8" fmla="*/ 167953 h 266700"/>
                <a:gd name="connsiteX9" fmla="*/ 95727 w 190500"/>
                <a:gd name="connsiteY9" fmla="*/ 261107 h 266700"/>
                <a:gd name="connsiteX10" fmla="*/ 35814 w 190500"/>
                <a:gd name="connsiteY10" fmla="*/ 246915 h 266700"/>
                <a:gd name="connsiteX11" fmla="*/ 35814 w 190500"/>
                <a:gd name="connsiteY11" fmla="*/ 206243 h 266700"/>
                <a:gd name="connsiteX12" fmla="*/ 95727 w 190500"/>
                <a:gd name="connsiteY12" fmla="*/ 224626 h 266700"/>
                <a:gd name="connsiteX13" fmla="*/ 150590 w 190500"/>
                <a:gd name="connsiteY13" fmla="*/ 172620 h 266700"/>
                <a:gd name="connsiteX14" fmla="*/ 150590 w 190500"/>
                <a:gd name="connsiteY14" fmla="*/ 152427 h 266700"/>
                <a:gd name="connsiteX15" fmla="*/ 90393 w 190500"/>
                <a:gd name="connsiteY15" fmla="*/ 183574 h 266700"/>
                <a:gd name="connsiteX16" fmla="*/ 7144 w 190500"/>
                <a:gd name="connsiteY16" fmla="*/ 95753 h 266700"/>
                <a:gd name="connsiteX17" fmla="*/ 90011 w 190500"/>
                <a:gd name="connsiteY17" fmla="*/ 7171 h 266700"/>
                <a:gd name="connsiteX18" fmla="*/ 150590 w 190500"/>
                <a:gd name="connsiteY18" fmla="*/ 39080 h 266700"/>
                <a:gd name="connsiteX19" fmla="*/ 150590 w 190500"/>
                <a:gd name="connsiteY19" fmla="*/ 1050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500" h="266700">
                  <a:moveTo>
                    <a:pt x="98489" y="45461"/>
                  </a:moveTo>
                  <a:cubicBezTo>
                    <a:pt x="70818" y="45404"/>
                    <a:pt x="48349" y="67797"/>
                    <a:pt x="48292" y="95467"/>
                  </a:cubicBezTo>
                  <a:cubicBezTo>
                    <a:pt x="48244" y="123137"/>
                    <a:pt x="70628" y="145607"/>
                    <a:pt x="98298" y="145664"/>
                  </a:cubicBezTo>
                  <a:cubicBezTo>
                    <a:pt x="125968" y="145712"/>
                    <a:pt x="148447" y="123328"/>
                    <a:pt x="148495" y="95658"/>
                  </a:cubicBezTo>
                  <a:cubicBezTo>
                    <a:pt x="148495" y="95563"/>
                    <a:pt x="148495" y="95467"/>
                    <a:pt x="148495" y="95372"/>
                  </a:cubicBezTo>
                  <a:cubicBezTo>
                    <a:pt x="149028" y="68340"/>
                    <a:pt x="127540" y="45994"/>
                    <a:pt x="100508" y="45461"/>
                  </a:cubicBezTo>
                  <a:cubicBezTo>
                    <a:pt x="99832" y="45442"/>
                    <a:pt x="99165" y="45442"/>
                    <a:pt x="98489" y="45461"/>
                  </a:cubicBezTo>
                  <a:moveTo>
                    <a:pt x="189548" y="10790"/>
                  </a:moveTo>
                  <a:lnTo>
                    <a:pt x="189548" y="167953"/>
                  </a:lnTo>
                  <a:cubicBezTo>
                    <a:pt x="189548" y="228151"/>
                    <a:pt x="153067" y="261107"/>
                    <a:pt x="95727" y="261107"/>
                  </a:cubicBezTo>
                  <a:cubicBezTo>
                    <a:pt x="74905" y="261298"/>
                    <a:pt x="54340" y="256430"/>
                    <a:pt x="35814" y="246915"/>
                  </a:cubicBezTo>
                  <a:lnTo>
                    <a:pt x="35814" y="206243"/>
                  </a:lnTo>
                  <a:cubicBezTo>
                    <a:pt x="53654" y="217892"/>
                    <a:pt x="74419" y="224264"/>
                    <a:pt x="95727" y="224626"/>
                  </a:cubicBezTo>
                  <a:cubicBezTo>
                    <a:pt x="127540" y="224626"/>
                    <a:pt x="150590" y="204148"/>
                    <a:pt x="150590" y="172620"/>
                  </a:cubicBezTo>
                  <a:lnTo>
                    <a:pt x="150590" y="152427"/>
                  </a:lnTo>
                  <a:cubicBezTo>
                    <a:pt x="137122" y="172372"/>
                    <a:pt x="114453" y="184097"/>
                    <a:pt x="90393" y="183574"/>
                  </a:cubicBezTo>
                  <a:cubicBezTo>
                    <a:pt x="42196" y="183574"/>
                    <a:pt x="7144" y="145474"/>
                    <a:pt x="7144" y="95753"/>
                  </a:cubicBezTo>
                  <a:cubicBezTo>
                    <a:pt x="7144" y="46033"/>
                    <a:pt x="42196" y="7171"/>
                    <a:pt x="90011" y="7171"/>
                  </a:cubicBezTo>
                  <a:cubicBezTo>
                    <a:pt x="114395" y="6494"/>
                    <a:pt x="137360" y="18591"/>
                    <a:pt x="150590" y="39080"/>
                  </a:cubicBezTo>
                  <a:lnTo>
                    <a:pt x="150590" y="1050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DA8A31-846B-4841-B037-B8C757CB90C3}"/>
                </a:ext>
              </a:extLst>
            </p:cNvPr>
            <p:cNvSpPr/>
            <p:nvPr/>
          </p:nvSpPr>
          <p:spPr>
            <a:xfrm>
              <a:off x="5484209" y="2743232"/>
              <a:ext cx="161925" cy="257175"/>
            </a:xfrm>
            <a:custGeom>
              <a:avLst/>
              <a:gdLst>
                <a:gd name="connsiteX0" fmla="*/ 46101 w 161925"/>
                <a:gd name="connsiteY0" fmla="*/ 102108 h 257175"/>
                <a:gd name="connsiteX1" fmla="*/ 95059 w 161925"/>
                <a:gd name="connsiteY1" fmla="*/ 73533 h 257175"/>
                <a:gd name="connsiteX2" fmla="*/ 158401 w 161925"/>
                <a:gd name="connsiteY2" fmla="*/ 140875 h 257175"/>
                <a:gd name="connsiteX3" fmla="*/ 158401 w 161925"/>
                <a:gd name="connsiteY3" fmla="*/ 251365 h 257175"/>
                <a:gd name="connsiteX4" fmla="*/ 119443 w 161925"/>
                <a:gd name="connsiteY4" fmla="*/ 251365 h 257175"/>
                <a:gd name="connsiteX5" fmla="*/ 119443 w 161925"/>
                <a:gd name="connsiteY5" fmla="*/ 150781 h 257175"/>
                <a:gd name="connsiteX6" fmla="*/ 82962 w 161925"/>
                <a:gd name="connsiteY6" fmla="*/ 111442 h 257175"/>
                <a:gd name="connsiteX7" fmla="*/ 46082 w 161925"/>
                <a:gd name="connsiteY7" fmla="*/ 145171 h 257175"/>
                <a:gd name="connsiteX8" fmla="*/ 46101 w 161925"/>
                <a:gd name="connsiteY8" fmla="*/ 148685 h 257175"/>
                <a:gd name="connsiteX9" fmla="*/ 46101 w 161925"/>
                <a:gd name="connsiteY9" fmla="*/ 251365 h 257175"/>
                <a:gd name="connsiteX10" fmla="*/ 7144 w 161925"/>
                <a:gd name="connsiteY10" fmla="*/ 251365 h 257175"/>
                <a:gd name="connsiteX11" fmla="*/ 7144 w 161925"/>
                <a:gd name="connsiteY11" fmla="*/ 7144 h 257175"/>
                <a:gd name="connsiteX12" fmla="*/ 46101 w 161925"/>
                <a:gd name="connsiteY1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925" h="257175">
                  <a:moveTo>
                    <a:pt x="46101" y="102108"/>
                  </a:moveTo>
                  <a:cubicBezTo>
                    <a:pt x="55569" y="83963"/>
                    <a:pt x="74600" y="72857"/>
                    <a:pt x="95059" y="73533"/>
                  </a:cubicBezTo>
                  <a:cubicBezTo>
                    <a:pt x="133635" y="73533"/>
                    <a:pt x="158401" y="102108"/>
                    <a:pt x="158401" y="140875"/>
                  </a:cubicBezTo>
                  <a:lnTo>
                    <a:pt x="158401" y="251365"/>
                  </a:lnTo>
                  <a:lnTo>
                    <a:pt x="119443" y="251365"/>
                  </a:lnTo>
                  <a:lnTo>
                    <a:pt x="119443" y="150781"/>
                  </a:lnTo>
                  <a:cubicBezTo>
                    <a:pt x="119443" y="127444"/>
                    <a:pt x="105632" y="111442"/>
                    <a:pt x="82962" y="111442"/>
                  </a:cubicBezTo>
                  <a:cubicBezTo>
                    <a:pt x="63465" y="110576"/>
                    <a:pt x="46958" y="125673"/>
                    <a:pt x="46082" y="145171"/>
                  </a:cubicBezTo>
                  <a:cubicBezTo>
                    <a:pt x="46034" y="146342"/>
                    <a:pt x="46034" y="147514"/>
                    <a:pt x="46101" y="148685"/>
                  </a:cubicBezTo>
                  <a:lnTo>
                    <a:pt x="46101" y="251365"/>
                  </a:lnTo>
                  <a:lnTo>
                    <a:pt x="7144" y="251365"/>
                  </a:lnTo>
                  <a:lnTo>
                    <a:pt x="7144" y="7144"/>
                  </a:lnTo>
                  <a:lnTo>
                    <a:pt x="46101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6E7390-3349-42A8-A7B8-1D58E5C080B6}"/>
                </a:ext>
              </a:extLst>
            </p:cNvPr>
            <p:cNvSpPr/>
            <p:nvPr/>
          </p:nvSpPr>
          <p:spPr>
            <a:xfrm>
              <a:off x="5736050" y="2746852"/>
              <a:ext cx="171450" cy="247650"/>
            </a:xfrm>
            <a:custGeom>
              <a:avLst/>
              <a:gdLst>
                <a:gd name="connsiteX0" fmla="*/ 84391 w 171450"/>
                <a:gd name="connsiteY0" fmla="*/ 45720 h 247650"/>
                <a:gd name="connsiteX1" fmla="*/ 47910 w 171450"/>
                <a:gd name="connsiteY1" fmla="*/ 45720 h 247650"/>
                <a:gd name="connsiteX2" fmla="*/ 47910 w 171450"/>
                <a:gd name="connsiteY2" fmla="*/ 114014 h 247650"/>
                <a:gd name="connsiteX3" fmla="*/ 84391 w 171450"/>
                <a:gd name="connsiteY3" fmla="*/ 114014 h 247650"/>
                <a:gd name="connsiteX4" fmla="*/ 120491 w 171450"/>
                <a:gd name="connsiteY4" fmla="*/ 80105 h 247650"/>
                <a:gd name="connsiteX5" fmla="*/ 89154 w 171450"/>
                <a:gd name="connsiteY5" fmla="*/ 45606 h 247650"/>
                <a:gd name="connsiteX6" fmla="*/ 84391 w 171450"/>
                <a:gd name="connsiteY6" fmla="*/ 45720 h 247650"/>
                <a:gd name="connsiteX7" fmla="*/ 7525 w 171450"/>
                <a:gd name="connsiteY7" fmla="*/ 7144 h 247650"/>
                <a:gd name="connsiteX8" fmla="*/ 84391 w 171450"/>
                <a:gd name="connsiteY8" fmla="*/ 7144 h 247650"/>
                <a:gd name="connsiteX9" fmla="*/ 161925 w 171450"/>
                <a:gd name="connsiteY9" fmla="*/ 75819 h 247650"/>
                <a:gd name="connsiteX10" fmla="*/ 115157 w 171450"/>
                <a:gd name="connsiteY10" fmla="*/ 137446 h 247650"/>
                <a:gd name="connsiteX11" fmla="*/ 173260 w 171450"/>
                <a:gd name="connsiteY11" fmla="*/ 247936 h 247650"/>
                <a:gd name="connsiteX12" fmla="*/ 131445 w 171450"/>
                <a:gd name="connsiteY12" fmla="*/ 247936 h 247650"/>
                <a:gd name="connsiteX13" fmla="*/ 66008 w 171450"/>
                <a:gd name="connsiteY13" fmla="*/ 152686 h 247650"/>
                <a:gd name="connsiteX14" fmla="*/ 47530 w 171450"/>
                <a:gd name="connsiteY14" fmla="*/ 152686 h 247650"/>
                <a:gd name="connsiteX15" fmla="*/ 47530 w 171450"/>
                <a:gd name="connsiteY15" fmla="*/ 247936 h 247650"/>
                <a:gd name="connsiteX16" fmla="*/ 7144 w 171450"/>
                <a:gd name="connsiteY16" fmla="*/ 24793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450" h="247650">
                  <a:moveTo>
                    <a:pt x="84391" y="45720"/>
                  </a:moveTo>
                  <a:lnTo>
                    <a:pt x="47910" y="45720"/>
                  </a:lnTo>
                  <a:lnTo>
                    <a:pt x="47910" y="114014"/>
                  </a:lnTo>
                  <a:lnTo>
                    <a:pt x="84391" y="114014"/>
                  </a:lnTo>
                  <a:cubicBezTo>
                    <a:pt x="105346" y="114014"/>
                    <a:pt x="120491" y="102013"/>
                    <a:pt x="120491" y="80105"/>
                  </a:cubicBezTo>
                  <a:cubicBezTo>
                    <a:pt x="121368" y="61922"/>
                    <a:pt x="107337" y="46482"/>
                    <a:pt x="89154" y="45606"/>
                  </a:cubicBezTo>
                  <a:cubicBezTo>
                    <a:pt x="87563" y="45529"/>
                    <a:pt x="85973" y="45568"/>
                    <a:pt x="84391" y="45720"/>
                  </a:cubicBezTo>
                  <a:moveTo>
                    <a:pt x="7525" y="7144"/>
                  </a:moveTo>
                  <a:lnTo>
                    <a:pt x="84391" y="7144"/>
                  </a:lnTo>
                  <a:cubicBezTo>
                    <a:pt x="130111" y="7144"/>
                    <a:pt x="161925" y="32576"/>
                    <a:pt x="161925" y="75819"/>
                  </a:cubicBezTo>
                  <a:cubicBezTo>
                    <a:pt x="163268" y="104966"/>
                    <a:pt x="143589" y="130893"/>
                    <a:pt x="115157" y="137446"/>
                  </a:cubicBezTo>
                  <a:cubicBezTo>
                    <a:pt x="144970" y="151924"/>
                    <a:pt x="166211" y="193358"/>
                    <a:pt x="173260" y="247936"/>
                  </a:cubicBezTo>
                  <a:lnTo>
                    <a:pt x="131445" y="247936"/>
                  </a:lnTo>
                  <a:cubicBezTo>
                    <a:pt x="121920" y="191643"/>
                    <a:pt x="96393" y="152686"/>
                    <a:pt x="66008" y="152686"/>
                  </a:cubicBezTo>
                  <a:lnTo>
                    <a:pt x="47530" y="152686"/>
                  </a:lnTo>
                  <a:lnTo>
                    <a:pt x="47530" y="247936"/>
                  </a:lnTo>
                  <a:lnTo>
                    <a:pt x="7144" y="24793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86BA7A-0B01-4462-A030-1AA0ABB84318}"/>
                </a:ext>
              </a:extLst>
            </p:cNvPr>
            <p:cNvSpPr/>
            <p:nvPr/>
          </p:nvSpPr>
          <p:spPr>
            <a:xfrm>
              <a:off x="5905512" y="2809907"/>
              <a:ext cx="180975" cy="190500"/>
            </a:xfrm>
            <a:custGeom>
              <a:avLst/>
              <a:gdLst>
                <a:gd name="connsiteX0" fmla="*/ 46184 w 180975"/>
                <a:gd name="connsiteY0" fmla="*/ 80772 h 190500"/>
                <a:gd name="connsiteX1" fmla="*/ 140005 w 180975"/>
                <a:gd name="connsiteY1" fmla="*/ 80772 h 190500"/>
                <a:gd name="connsiteX2" fmla="*/ 95752 w 180975"/>
                <a:gd name="connsiteY2" fmla="*/ 39548 h 190500"/>
                <a:gd name="connsiteX3" fmla="*/ 94285 w 180975"/>
                <a:gd name="connsiteY3" fmla="*/ 39624 h 190500"/>
                <a:gd name="connsiteX4" fmla="*/ 46184 w 180975"/>
                <a:gd name="connsiteY4" fmla="*/ 80772 h 190500"/>
                <a:gd name="connsiteX5" fmla="*/ 46184 w 180975"/>
                <a:gd name="connsiteY5" fmla="*/ 110871 h 190500"/>
                <a:gd name="connsiteX6" fmla="*/ 99238 w 180975"/>
                <a:gd name="connsiteY6" fmla="*/ 153352 h 190500"/>
                <a:gd name="connsiteX7" fmla="*/ 160198 w 180975"/>
                <a:gd name="connsiteY7" fmla="*/ 134302 h 190500"/>
                <a:gd name="connsiteX8" fmla="*/ 160198 w 180975"/>
                <a:gd name="connsiteY8" fmla="*/ 172879 h 190500"/>
                <a:gd name="connsiteX9" fmla="*/ 96857 w 180975"/>
                <a:gd name="connsiteY9" fmla="*/ 188881 h 190500"/>
                <a:gd name="connsiteX10" fmla="*/ 7179 w 180975"/>
                <a:gd name="connsiteY10" fmla="*/ 104137 h 190500"/>
                <a:gd name="connsiteX11" fmla="*/ 7227 w 180975"/>
                <a:gd name="connsiteY11" fmla="*/ 97822 h 190500"/>
                <a:gd name="connsiteX12" fmla="*/ 94666 w 180975"/>
                <a:gd name="connsiteY12" fmla="*/ 7144 h 190500"/>
                <a:gd name="connsiteX13" fmla="*/ 177534 w 180975"/>
                <a:gd name="connsiteY13" fmla="*/ 91535 h 190500"/>
                <a:gd name="connsiteX14" fmla="*/ 175057 w 180975"/>
                <a:gd name="connsiteY14" fmla="*/ 1109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75" h="190500">
                  <a:moveTo>
                    <a:pt x="46184" y="80772"/>
                  </a:moveTo>
                  <a:lnTo>
                    <a:pt x="140005" y="80772"/>
                  </a:lnTo>
                  <a:cubicBezTo>
                    <a:pt x="139167" y="57169"/>
                    <a:pt x="119355" y="38710"/>
                    <a:pt x="95752" y="39548"/>
                  </a:cubicBezTo>
                  <a:cubicBezTo>
                    <a:pt x="95257" y="39567"/>
                    <a:pt x="94771" y="39586"/>
                    <a:pt x="94285" y="39624"/>
                  </a:cubicBezTo>
                  <a:cubicBezTo>
                    <a:pt x="70025" y="38852"/>
                    <a:pt x="49175" y="56683"/>
                    <a:pt x="46184" y="80772"/>
                  </a:cubicBezTo>
                  <a:moveTo>
                    <a:pt x="46184" y="110871"/>
                  </a:moveTo>
                  <a:cubicBezTo>
                    <a:pt x="50299" y="136579"/>
                    <a:pt x="73254" y="154952"/>
                    <a:pt x="99238" y="153352"/>
                  </a:cubicBezTo>
                  <a:cubicBezTo>
                    <a:pt x="120984" y="153124"/>
                    <a:pt x="142187" y="146504"/>
                    <a:pt x="160198" y="134302"/>
                  </a:cubicBezTo>
                  <a:lnTo>
                    <a:pt x="160198" y="172879"/>
                  </a:lnTo>
                  <a:cubicBezTo>
                    <a:pt x="140777" y="183489"/>
                    <a:pt x="118983" y="188995"/>
                    <a:pt x="96857" y="188881"/>
                  </a:cubicBezTo>
                  <a:cubicBezTo>
                    <a:pt x="48689" y="190243"/>
                    <a:pt x="8541" y="152295"/>
                    <a:pt x="7179" y="104137"/>
                  </a:cubicBezTo>
                  <a:cubicBezTo>
                    <a:pt x="7122" y="102032"/>
                    <a:pt x="7131" y="99927"/>
                    <a:pt x="7227" y="97822"/>
                  </a:cubicBezTo>
                  <a:cubicBezTo>
                    <a:pt x="7227" y="46482"/>
                    <a:pt x="44374" y="7144"/>
                    <a:pt x="94666" y="7144"/>
                  </a:cubicBezTo>
                  <a:cubicBezTo>
                    <a:pt x="140853" y="7563"/>
                    <a:pt x="177953" y="45348"/>
                    <a:pt x="177534" y="91535"/>
                  </a:cubicBezTo>
                  <a:cubicBezTo>
                    <a:pt x="177467" y="98088"/>
                    <a:pt x="176638" y="104604"/>
                    <a:pt x="175057" y="1109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C9002E2-CDE2-4681-9758-903CBFF04958}"/>
                </a:ext>
              </a:extLst>
            </p:cNvPr>
            <p:cNvSpPr/>
            <p:nvPr/>
          </p:nvSpPr>
          <p:spPr>
            <a:xfrm>
              <a:off x="6083332" y="2809785"/>
              <a:ext cx="190500" cy="266700"/>
            </a:xfrm>
            <a:custGeom>
              <a:avLst/>
              <a:gdLst>
                <a:gd name="connsiteX0" fmla="*/ 98489 w 190500"/>
                <a:gd name="connsiteY0" fmla="*/ 45461 h 266700"/>
                <a:gd name="connsiteX1" fmla="*/ 48196 w 190500"/>
                <a:gd name="connsiteY1" fmla="*/ 95372 h 266700"/>
                <a:gd name="connsiteX2" fmla="*/ 98108 w 190500"/>
                <a:gd name="connsiteY2" fmla="*/ 145664 h 266700"/>
                <a:gd name="connsiteX3" fmla="*/ 148400 w 190500"/>
                <a:gd name="connsiteY3" fmla="*/ 95753 h 266700"/>
                <a:gd name="connsiteX4" fmla="*/ 148400 w 190500"/>
                <a:gd name="connsiteY4" fmla="*/ 95372 h 266700"/>
                <a:gd name="connsiteX5" fmla="*/ 100413 w 190500"/>
                <a:gd name="connsiteY5" fmla="*/ 45461 h 266700"/>
                <a:gd name="connsiteX6" fmla="*/ 98489 w 190500"/>
                <a:gd name="connsiteY6" fmla="*/ 45461 h 266700"/>
                <a:gd name="connsiteX7" fmla="*/ 189452 w 190500"/>
                <a:gd name="connsiteY7" fmla="*/ 10790 h 266700"/>
                <a:gd name="connsiteX8" fmla="*/ 189452 w 190500"/>
                <a:gd name="connsiteY8" fmla="*/ 167953 h 266700"/>
                <a:gd name="connsiteX9" fmla="*/ 95631 w 190500"/>
                <a:gd name="connsiteY9" fmla="*/ 261107 h 266700"/>
                <a:gd name="connsiteX10" fmla="*/ 35814 w 190500"/>
                <a:gd name="connsiteY10" fmla="*/ 246915 h 266700"/>
                <a:gd name="connsiteX11" fmla="*/ 35814 w 190500"/>
                <a:gd name="connsiteY11" fmla="*/ 206243 h 266700"/>
                <a:gd name="connsiteX12" fmla="*/ 95631 w 190500"/>
                <a:gd name="connsiteY12" fmla="*/ 224626 h 266700"/>
                <a:gd name="connsiteX13" fmla="*/ 150495 w 190500"/>
                <a:gd name="connsiteY13" fmla="*/ 172620 h 266700"/>
                <a:gd name="connsiteX14" fmla="*/ 150495 w 190500"/>
                <a:gd name="connsiteY14" fmla="*/ 152427 h 266700"/>
                <a:gd name="connsiteX15" fmla="*/ 90393 w 190500"/>
                <a:gd name="connsiteY15" fmla="*/ 183574 h 266700"/>
                <a:gd name="connsiteX16" fmla="*/ 7144 w 190500"/>
                <a:gd name="connsiteY16" fmla="*/ 95753 h 266700"/>
                <a:gd name="connsiteX17" fmla="*/ 90011 w 190500"/>
                <a:gd name="connsiteY17" fmla="*/ 7171 h 266700"/>
                <a:gd name="connsiteX18" fmla="*/ 150495 w 190500"/>
                <a:gd name="connsiteY18" fmla="*/ 39080 h 266700"/>
                <a:gd name="connsiteX19" fmla="*/ 150495 w 190500"/>
                <a:gd name="connsiteY19" fmla="*/ 1050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500" h="266700">
                  <a:moveTo>
                    <a:pt x="98489" y="45461"/>
                  </a:moveTo>
                  <a:cubicBezTo>
                    <a:pt x="70818" y="45356"/>
                    <a:pt x="48302" y="67702"/>
                    <a:pt x="48196" y="95372"/>
                  </a:cubicBezTo>
                  <a:cubicBezTo>
                    <a:pt x="48092" y="123042"/>
                    <a:pt x="70438" y="145559"/>
                    <a:pt x="98108" y="145664"/>
                  </a:cubicBezTo>
                  <a:cubicBezTo>
                    <a:pt x="125778" y="145769"/>
                    <a:pt x="148295" y="123423"/>
                    <a:pt x="148400" y="95753"/>
                  </a:cubicBezTo>
                  <a:cubicBezTo>
                    <a:pt x="148400" y="95629"/>
                    <a:pt x="148400" y="95496"/>
                    <a:pt x="148400" y="95372"/>
                  </a:cubicBezTo>
                  <a:cubicBezTo>
                    <a:pt x="148933" y="68340"/>
                    <a:pt x="127445" y="45994"/>
                    <a:pt x="100413" y="45461"/>
                  </a:cubicBezTo>
                  <a:cubicBezTo>
                    <a:pt x="99775" y="45452"/>
                    <a:pt x="99127" y="45452"/>
                    <a:pt x="98489" y="45461"/>
                  </a:cubicBezTo>
                  <a:moveTo>
                    <a:pt x="189452" y="10790"/>
                  </a:moveTo>
                  <a:lnTo>
                    <a:pt x="189452" y="167953"/>
                  </a:lnTo>
                  <a:cubicBezTo>
                    <a:pt x="189452" y="228151"/>
                    <a:pt x="152971" y="261107"/>
                    <a:pt x="95631" y="261107"/>
                  </a:cubicBezTo>
                  <a:cubicBezTo>
                    <a:pt x="74838" y="261288"/>
                    <a:pt x="54312" y="256421"/>
                    <a:pt x="35814" y="246915"/>
                  </a:cubicBezTo>
                  <a:lnTo>
                    <a:pt x="35814" y="206243"/>
                  </a:lnTo>
                  <a:cubicBezTo>
                    <a:pt x="53626" y="217873"/>
                    <a:pt x="74362" y="224246"/>
                    <a:pt x="95631" y="224626"/>
                  </a:cubicBezTo>
                  <a:cubicBezTo>
                    <a:pt x="127540" y="224626"/>
                    <a:pt x="150495" y="204148"/>
                    <a:pt x="150495" y="172620"/>
                  </a:cubicBezTo>
                  <a:lnTo>
                    <a:pt x="150495" y="152427"/>
                  </a:lnTo>
                  <a:cubicBezTo>
                    <a:pt x="137056" y="172353"/>
                    <a:pt x="114415" y="184088"/>
                    <a:pt x="90393" y="183574"/>
                  </a:cubicBezTo>
                  <a:cubicBezTo>
                    <a:pt x="42196" y="183574"/>
                    <a:pt x="7144" y="145474"/>
                    <a:pt x="7144" y="95753"/>
                  </a:cubicBezTo>
                  <a:cubicBezTo>
                    <a:pt x="7144" y="46033"/>
                    <a:pt x="42196" y="7171"/>
                    <a:pt x="90011" y="7171"/>
                  </a:cubicBezTo>
                  <a:cubicBezTo>
                    <a:pt x="114367" y="6494"/>
                    <a:pt x="137303" y="18591"/>
                    <a:pt x="150495" y="39080"/>
                  </a:cubicBezTo>
                  <a:lnTo>
                    <a:pt x="150495" y="1050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AFD88C0-0482-4560-9222-9D5BB799F51C}"/>
                </a:ext>
              </a:extLst>
            </p:cNvPr>
            <p:cNvSpPr/>
            <p:nvPr/>
          </p:nvSpPr>
          <p:spPr>
            <a:xfrm>
              <a:off x="6292595" y="2736184"/>
              <a:ext cx="57150" cy="257175"/>
            </a:xfrm>
            <a:custGeom>
              <a:avLst/>
              <a:gdLst>
                <a:gd name="connsiteX0" fmla="*/ 50292 w 57150"/>
                <a:gd name="connsiteY0" fmla="*/ 258604 h 257175"/>
                <a:gd name="connsiteX1" fmla="*/ 11336 w 57150"/>
                <a:gd name="connsiteY1" fmla="*/ 258604 h 257175"/>
                <a:gd name="connsiteX2" fmla="*/ 11336 w 57150"/>
                <a:gd name="connsiteY2" fmla="*/ 84392 h 257175"/>
                <a:gd name="connsiteX3" fmla="*/ 50292 w 57150"/>
                <a:gd name="connsiteY3" fmla="*/ 84392 h 257175"/>
                <a:gd name="connsiteX4" fmla="*/ 31242 w 57150"/>
                <a:gd name="connsiteY4" fmla="*/ 7144 h 257175"/>
                <a:gd name="connsiteX5" fmla="*/ 55341 w 57150"/>
                <a:gd name="connsiteY5" fmla="*/ 31242 h 257175"/>
                <a:gd name="connsiteX6" fmla="*/ 31242 w 57150"/>
                <a:gd name="connsiteY6" fmla="*/ 55340 h 257175"/>
                <a:gd name="connsiteX7" fmla="*/ 7145 w 57150"/>
                <a:gd name="connsiteY7" fmla="*/ 31242 h 257175"/>
                <a:gd name="connsiteX8" fmla="*/ 30862 w 57150"/>
                <a:gd name="connsiteY8" fmla="*/ 7144 h 257175"/>
                <a:gd name="connsiteX9" fmla="*/ 31242 w 57150"/>
                <a:gd name="connsiteY9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257175">
                  <a:moveTo>
                    <a:pt x="50292" y="258604"/>
                  </a:moveTo>
                  <a:lnTo>
                    <a:pt x="11336" y="258604"/>
                  </a:lnTo>
                  <a:lnTo>
                    <a:pt x="11336" y="84392"/>
                  </a:lnTo>
                  <a:lnTo>
                    <a:pt x="50292" y="84392"/>
                  </a:lnTo>
                  <a:close/>
                  <a:moveTo>
                    <a:pt x="31242" y="7144"/>
                  </a:moveTo>
                  <a:cubicBezTo>
                    <a:pt x="44549" y="7144"/>
                    <a:pt x="55341" y="17936"/>
                    <a:pt x="55341" y="31242"/>
                  </a:cubicBezTo>
                  <a:cubicBezTo>
                    <a:pt x="55341" y="44548"/>
                    <a:pt x="44549" y="55340"/>
                    <a:pt x="31242" y="55340"/>
                  </a:cubicBezTo>
                  <a:cubicBezTo>
                    <a:pt x="17936" y="55340"/>
                    <a:pt x="7145" y="44548"/>
                    <a:pt x="7145" y="31242"/>
                  </a:cubicBezTo>
                  <a:cubicBezTo>
                    <a:pt x="7040" y="18040"/>
                    <a:pt x="17660" y="7249"/>
                    <a:pt x="30862" y="7144"/>
                  </a:cubicBezTo>
                  <a:cubicBezTo>
                    <a:pt x="30986" y="7144"/>
                    <a:pt x="31119" y="7144"/>
                    <a:pt x="31242" y="714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939690-9F55-4665-A7AD-7F66009C5CAF}"/>
                </a:ext>
              </a:extLst>
            </p:cNvPr>
            <p:cNvSpPr/>
            <p:nvPr/>
          </p:nvSpPr>
          <p:spPr>
            <a:xfrm>
              <a:off x="6355546" y="2810091"/>
              <a:ext cx="190500" cy="190500"/>
            </a:xfrm>
            <a:custGeom>
              <a:avLst/>
              <a:gdLst>
                <a:gd name="connsiteX0" fmla="*/ 97832 w 190500"/>
                <a:gd name="connsiteY0" fmla="*/ 150597 h 190500"/>
                <a:gd name="connsiteX1" fmla="*/ 150601 w 190500"/>
                <a:gd name="connsiteY1" fmla="*/ 97829 h 190500"/>
                <a:gd name="connsiteX2" fmla="*/ 97832 w 190500"/>
                <a:gd name="connsiteY2" fmla="*/ 45061 h 190500"/>
                <a:gd name="connsiteX3" fmla="*/ 45063 w 190500"/>
                <a:gd name="connsiteY3" fmla="*/ 97829 h 190500"/>
                <a:gd name="connsiteX4" fmla="*/ 97832 w 190500"/>
                <a:gd name="connsiteY4" fmla="*/ 150597 h 190500"/>
                <a:gd name="connsiteX5" fmla="*/ 97832 w 190500"/>
                <a:gd name="connsiteY5" fmla="*/ 7151 h 190500"/>
                <a:gd name="connsiteX6" fmla="*/ 188891 w 190500"/>
                <a:gd name="connsiteY6" fmla="*/ 97829 h 190500"/>
                <a:gd name="connsiteX7" fmla="*/ 98213 w 190500"/>
                <a:gd name="connsiteY7" fmla="*/ 188888 h 190500"/>
                <a:gd name="connsiteX8" fmla="*/ 7154 w 190500"/>
                <a:gd name="connsiteY8" fmla="*/ 98210 h 190500"/>
                <a:gd name="connsiteX9" fmla="*/ 7154 w 190500"/>
                <a:gd name="connsiteY9" fmla="*/ 97829 h 190500"/>
                <a:gd name="connsiteX10" fmla="*/ 95146 w 190500"/>
                <a:gd name="connsiteY10" fmla="*/ 7151 h 190500"/>
                <a:gd name="connsiteX11" fmla="*/ 97832 w 190500"/>
                <a:gd name="connsiteY11" fmla="*/ 715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500" h="190500">
                  <a:moveTo>
                    <a:pt x="97832" y="150597"/>
                  </a:moveTo>
                  <a:cubicBezTo>
                    <a:pt x="126979" y="150597"/>
                    <a:pt x="150601" y="126975"/>
                    <a:pt x="150601" y="97829"/>
                  </a:cubicBezTo>
                  <a:cubicBezTo>
                    <a:pt x="150601" y="68682"/>
                    <a:pt x="126979" y="45061"/>
                    <a:pt x="97832" y="45061"/>
                  </a:cubicBezTo>
                  <a:cubicBezTo>
                    <a:pt x="68686" y="45061"/>
                    <a:pt x="45063" y="68682"/>
                    <a:pt x="45063" y="97829"/>
                  </a:cubicBezTo>
                  <a:cubicBezTo>
                    <a:pt x="45063" y="126975"/>
                    <a:pt x="68686" y="150597"/>
                    <a:pt x="97832" y="150597"/>
                  </a:cubicBezTo>
                  <a:moveTo>
                    <a:pt x="97832" y="7151"/>
                  </a:moveTo>
                  <a:cubicBezTo>
                    <a:pt x="148019" y="7046"/>
                    <a:pt x="188787" y="47642"/>
                    <a:pt x="188891" y="97829"/>
                  </a:cubicBezTo>
                  <a:cubicBezTo>
                    <a:pt x="188996" y="148016"/>
                    <a:pt x="148400" y="188783"/>
                    <a:pt x="98213" y="188888"/>
                  </a:cubicBezTo>
                  <a:cubicBezTo>
                    <a:pt x="48026" y="188993"/>
                    <a:pt x="7259" y="148397"/>
                    <a:pt x="7154" y="98210"/>
                  </a:cubicBezTo>
                  <a:cubicBezTo>
                    <a:pt x="7154" y="98086"/>
                    <a:pt x="7154" y="97953"/>
                    <a:pt x="7154" y="97829"/>
                  </a:cubicBezTo>
                  <a:cubicBezTo>
                    <a:pt x="6411" y="48489"/>
                    <a:pt x="45806" y="7894"/>
                    <a:pt x="95146" y="7151"/>
                  </a:cubicBezTo>
                  <a:cubicBezTo>
                    <a:pt x="96042" y="7141"/>
                    <a:pt x="96937" y="7141"/>
                    <a:pt x="97832" y="715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854DA6-2B41-497B-8097-6C6FC2F23363}"/>
                </a:ext>
              </a:extLst>
            </p:cNvPr>
            <p:cNvSpPr/>
            <p:nvPr/>
          </p:nvSpPr>
          <p:spPr>
            <a:xfrm>
              <a:off x="6556248" y="2809583"/>
              <a:ext cx="161925" cy="190500"/>
            </a:xfrm>
            <a:custGeom>
              <a:avLst/>
              <a:gdLst>
                <a:gd name="connsiteX0" fmla="*/ 46196 w 161925"/>
                <a:gd name="connsiteY0" fmla="*/ 35757 h 190500"/>
                <a:gd name="connsiteX1" fmla="*/ 95059 w 161925"/>
                <a:gd name="connsiteY1" fmla="*/ 7182 h 190500"/>
                <a:gd name="connsiteX2" fmla="*/ 158401 w 161925"/>
                <a:gd name="connsiteY2" fmla="*/ 74524 h 190500"/>
                <a:gd name="connsiteX3" fmla="*/ 158401 w 161925"/>
                <a:gd name="connsiteY3" fmla="*/ 185014 h 190500"/>
                <a:gd name="connsiteX4" fmla="*/ 119443 w 161925"/>
                <a:gd name="connsiteY4" fmla="*/ 185014 h 190500"/>
                <a:gd name="connsiteX5" fmla="*/ 119443 w 161925"/>
                <a:gd name="connsiteY5" fmla="*/ 84430 h 190500"/>
                <a:gd name="connsiteX6" fmla="*/ 82677 w 161925"/>
                <a:gd name="connsiteY6" fmla="*/ 45092 h 190500"/>
                <a:gd name="connsiteX7" fmla="*/ 46158 w 161925"/>
                <a:gd name="connsiteY7" fmla="*/ 78810 h 190500"/>
                <a:gd name="connsiteX8" fmla="*/ 46196 w 161925"/>
                <a:gd name="connsiteY8" fmla="*/ 82334 h 190500"/>
                <a:gd name="connsiteX9" fmla="*/ 46196 w 161925"/>
                <a:gd name="connsiteY9" fmla="*/ 185014 h 190500"/>
                <a:gd name="connsiteX10" fmla="*/ 7144 w 161925"/>
                <a:gd name="connsiteY10" fmla="*/ 185014 h 190500"/>
                <a:gd name="connsiteX11" fmla="*/ 7144 w 161925"/>
                <a:gd name="connsiteY11" fmla="*/ 10992 h 190500"/>
                <a:gd name="connsiteX12" fmla="*/ 46101 w 161925"/>
                <a:gd name="connsiteY12" fmla="*/ 10992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925" h="190500">
                  <a:moveTo>
                    <a:pt x="46196" y="35757"/>
                  </a:moveTo>
                  <a:cubicBezTo>
                    <a:pt x="55550" y="17545"/>
                    <a:pt x="74600" y="6401"/>
                    <a:pt x="95059" y="7182"/>
                  </a:cubicBezTo>
                  <a:cubicBezTo>
                    <a:pt x="133159" y="7182"/>
                    <a:pt x="158401" y="35757"/>
                    <a:pt x="158401" y="74524"/>
                  </a:cubicBezTo>
                  <a:lnTo>
                    <a:pt x="158401" y="185014"/>
                  </a:lnTo>
                  <a:lnTo>
                    <a:pt x="119443" y="185014"/>
                  </a:lnTo>
                  <a:lnTo>
                    <a:pt x="119443" y="84430"/>
                  </a:lnTo>
                  <a:cubicBezTo>
                    <a:pt x="119443" y="61094"/>
                    <a:pt x="105727" y="45092"/>
                    <a:pt x="82677" y="45092"/>
                  </a:cubicBezTo>
                  <a:cubicBezTo>
                    <a:pt x="63284" y="44320"/>
                    <a:pt x="46930" y="59417"/>
                    <a:pt x="46158" y="78810"/>
                  </a:cubicBezTo>
                  <a:cubicBezTo>
                    <a:pt x="46111" y="79991"/>
                    <a:pt x="46130" y="81163"/>
                    <a:pt x="46196" y="82334"/>
                  </a:cubicBezTo>
                  <a:lnTo>
                    <a:pt x="46196" y="185014"/>
                  </a:lnTo>
                  <a:lnTo>
                    <a:pt x="7144" y="185014"/>
                  </a:lnTo>
                  <a:lnTo>
                    <a:pt x="7144" y="10992"/>
                  </a:lnTo>
                  <a:lnTo>
                    <a:pt x="46101" y="1099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E006EF-7AB5-4D61-868D-7537F45FDF02}"/>
                </a:ext>
              </a:extLst>
            </p:cNvPr>
            <p:cNvSpPr/>
            <p:nvPr/>
          </p:nvSpPr>
          <p:spPr>
            <a:xfrm>
              <a:off x="6725888" y="2809900"/>
              <a:ext cx="190500" cy="190500"/>
            </a:xfrm>
            <a:custGeom>
              <a:avLst/>
              <a:gdLst>
                <a:gd name="connsiteX0" fmla="*/ 97822 w 190500"/>
                <a:gd name="connsiteY0" fmla="*/ 44965 h 190500"/>
                <a:gd name="connsiteX1" fmla="*/ 43367 w 190500"/>
                <a:gd name="connsiteY1" fmla="*/ 95990 h 190500"/>
                <a:gd name="connsiteX2" fmla="*/ 94392 w 190500"/>
                <a:gd name="connsiteY2" fmla="*/ 150445 h 190500"/>
                <a:gd name="connsiteX3" fmla="*/ 148847 w 190500"/>
                <a:gd name="connsiteY3" fmla="*/ 99419 h 190500"/>
                <a:gd name="connsiteX4" fmla="*/ 148876 w 190500"/>
                <a:gd name="connsiteY4" fmla="*/ 97733 h 190500"/>
                <a:gd name="connsiteX5" fmla="*/ 98984 w 190500"/>
                <a:gd name="connsiteY5" fmla="*/ 44984 h 190500"/>
                <a:gd name="connsiteX6" fmla="*/ 97822 w 190500"/>
                <a:gd name="connsiteY6" fmla="*/ 44965 h 190500"/>
                <a:gd name="connsiteX7" fmla="*/ 148876 w 190500"/>
                <a:gd name="connsiteY7" fmla="*/ 184887 h 190500"/>
                <a:gd name="connsiteX8" fmla="*/ 148876 w 190500"/>
                <a:gd name="connsiteY8" fmla="*/ 156312 h 190500"/>
                <a:gd name="connsiteX9" fmla="*/ 90392 w 190500"/>
                <a:gd name="connsiteY9" fmla="*/ 188888 h 190500"/>
                <a:gd name="connsiteX10" fmla="*/ 7144 w 190500"/>
                <a:gd name="connsiteY10" fmla="*/ 97829 h 190500"/>
                <a:gd name="connsiteX11" fmla="*/ 90392 w 190500"/>
                <a:gd name="connsiteY11" fmla="*/ 7151 h 190500"/>
                <a:gd name="connsiteX12" fmla="*/ 148876 w 190500"/>
                <a:gd name="connsiteY12" fmla="*/ 39440 h 190500"/>
                <a:gd name="connsiteX13" fmla="*/ 148876 w 190500"/>
                <a:gd name="connsiteY13" fmla="*/ 10865 h 190500"/>
                <a:gd name="connsiteX14" fmla="*/ 187833 w 190500"/>
                <a:gd name="connsiteY14" fmla="*/ 10865 h 190500"/>
                <a:gd name="connsiteX15" fmla="*/ 187833 w 190500"/>
                <a:gd name="connsiteY15" fmla="*/ 18507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190500">
                  <a:moveTo>
                    <a:pt x="97822" y="44965"/>
                  </a:moveTo>
                  <a:cubicBezTo>
                    <a:pt x="68694" y="44022"/>
                    <a:pt x="44310" y="66863"/>
                    <a:pt x="43367" y="95990"/>
                  </a:cubicBezTo>
                  <a:cubicBezTo>
                    <a:pt x="42415" y="125118"/>
                    <a:pt x="65265" y="149502"/>
                    <a:pt x="94392" y="150445"/>
                  </a:cubicBezTo>
                  <a:cubicBezTo>
                    <a:pt x="123520" y="151397"/>
                    <a:pt x="147904" y="128547"/>
                    <a:pt x="148847" y="99419"/>
                  </a:cubicBezTo>
                  <a:cubicBezTo>
                    <a:pt x="148867" y="98857"/>
                    <a:pt x="148876" y="98295"/>
                    <a:pt x="148876" y="97733"/>
                  </a:cubicBezTo>
                  <a:cubicBezTo>
                    <a:pt x="149666" y="69387"/>
                    <a:pt x="127330" y="45775"/>
                    <a:pt x="98984" y="44984"/>
                  </a:cubicBezTo>
                  <a:cubicBezTo>
                    <a:pt x="98593" y="44974"/>
                    <a:pt x="98212" y="44965"/>
                    <a:pt x="97822" y="44965"/>
                  </a:cubicBezTo>
                  <a:moveTo>
                    <a:pt x="148876" y="184887"/>
                  </a:moveTo>
                  <a:lnTo>
                    <a:pt x="148876" y="156312"/>
                  </a:lnTo>
                  <a:cubicBezTo>
                    <a:pt x="136636" y="176877"/>
                    <a:pt x="114319" y="189316"/>
                    <a:pt x="90392" y="188888"/>
                  </a:cubicBezTo>
                  <a:cubicBezTo>
                    <a:pt x="41529" y="188888"/>
                    <a:pt x="7144" y="148883"/>
                    <a:pt x="7144" y="97829"/>
                  </a:cubicBezTo>
                  <a:cubicBezTo>
                    <a:pt x="7144" y="46774"/>
                    <a:pt x="41529" y="7151"/>
                    <a:pt x="90392" y="7151"/>
                  </a:cubicBezTo>
                  <a:cubicBezTo>
                    <a:pt x="114224" y="6808"/>
                    <a:pt x="136474" y="19085"/>
                    <a:pt x="148876" y="39440"/>
                  </a:cubicBezTo>
                  <a:lnTo>
                    <a:pt x="148876" y="10865"/>
                  </a:lnTo>
                  <a:lnTo>
                    <a:pt x="187833" y="10865"/>
                  </a:lnTo>
                  <a:lnTo>
                    <a:pt x="187833" y="18507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D5BF19-8E28-417F-8D6D-D7EB5DE0D615}"/>
                </a:ext>
              </a:extLst>
            </p:cNvPr>
            <p:cNvSpPr/>
            <p:nvPr/>
          </p:nvSpPr>
          <p:spPr>
            <a:xfrm>
              <a:off x="6937915" y="2743232"/>
              <a:ext cx="47625" cy="257175"/>
            </a:xfrm>
            <a:custGeom>
              <a:avLst/>
              <a:gdLst>
                <a:gd name="connsiteX0" fmla="*/ 7144 w 47625"/>
                <a:gd name="connsiteY0" fmla="*/ 7144 h 257175"/>
                <a:gd name="connsiteX1" fmla="*/ 46101 w 47625"/>
                <a:gd name="connsiteY1" fmla="*/ 7144 h 257175"/>
                <a:gd name="connsiteX2" fmla="*/ 46101 w 47625"/>
                <a:gd name="connsiteY2" fmla="*/ 251460 h 257175"/>
                <a:gd name="connsiteX3" fmla="*/ 7144 w 47625"/>
                <a:gd name="connsiteY3" fmla="*/ 25146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57175">
                  <a:moveTo>
                    <a:pt x="7144" y="7144"/>
                  </a:moveTo>
                  <a:lnTo>
                    <a:pt x="46101" y="7144"/>
                  </a:lnTo>
                  <a:lnTo>
                    <a:pt x="46101" y="251460"/>
                  </a:lnTo>
                  <a:lnTo>
                    <a:pt x="7144" y="2514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3FF605F-D111-4337-BC96-7915115850DF}"/>
                </a:ext>
              </a:extLst>
            </p:cNvPr>
            <p:cNvSpPr/>
            <p:nvPr/>
          </p:nvSpPr>
          <p:spPr>
            <a:xfrm>
              <a:off x="7047738" y="2746756"/>
              <a:ext cx="171450" cy="247650"/>
            </a:xfrm>
            <a:custGeom>
              <a:avLst/>
              <a:gdLst>
                <a:gd name="connsiteX0" fmla="*/ 68389 w 171450"/>
                <a:gd name="connsiteY0" fmla="*/ 45815 h 247650"/>
                <a:gd name="connsiteX1" fmla="*/ 7144 w 171450"/>
                <a:gd name="connsiteY1" fmla="*/ 45815 h 247650"/>
                <a:gd name="connsiteX2" fmla="*/ 7144 w 171450"/>
                <a:gd name="connsiteY2" fmla="*/ 7144 h 247650"/>
                <a:gd name="connsiteX3" fmla="*/ 170021 w 171450"/>
                <a:gd name="connsiteY3" fmla="*/ 7144 h 247650"/>
                <a:gd name="connsiteX4" fmla="*/ 170021 w 171450"/>
                <a:gd name="connsiteY4" fmla="*/ 45815 h 247650"/>
                <a:gd name="connsiteX5" fmla="*/ 108775 w 171450"/>
                <a:gd name="connsiteY5" fmla="*/ 45815 h 247650"/>
                <a:gd name="connsiteX6" fmla="*/ 108775 w 171450"/>
                <a:gd name="connsiteY6" fmla="*/ 248031 h 247650"/>
                <a:gd name="connsiteX7" fmla="*/ 68389 w 171450"/>
                <a:gd name="connsiteY7" fmla="*/ 248031 h 247650"/>
                <a:gd name="connsiteX8" fmla="*/ 68389 w 171450"/>
                <a:gd name="connsiteY8" fmla="*/ 4581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247650">
                  <a:moveTo>
                    <a:pt x="68389" y="45815"/>
                  </a:moveTo>
                  <a:lnTo>
                    <a:pt x="7144" y="45815"/>
                  </a:lnTo>
                  <a:lnTo>
                    <a:pt x="7144" y="7144"/>
                  </a:lnTo>
                  <a:lnTo>
                    <a:pt x="170021" y="7144"/>
                  </a:lnTo>
                  <a:lnTo>
                    <a:pt x="170021" y="45815"/>
                  </a:lnTo>
                  <a:lnTo>
                    <a:pt x="108775" y="45815"/>
                  </a:lnTo>
                  <a:lnTo>
                    <a:pt x="108775" y="248031"/>
                  </a:lnTo>
                  <a:lnTo>
                    <a:pt x="68389" y="248031"/>
                  </a:lnTo>
                  <a:lnTo>
                    <a:pt x="68389" y="458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B97A8E-624C-4F99-8D74-E28C078B1076}"/>
                </a:ext>
              </a:extLst>
            </p:cNvPr>
            <p:cNvSpPr/>
            <p:nvPr/>
          </p:nvSpPr>
          <p:spPr>
            <a:xfrm>
              <a:off x="7213473" y="2809787"/>
              <a:ext cx="104775" cy="190500"/>
            </a:xfrm>
            <a:custGeom>
              <a:avLst/>
              <a:gdLst>
                <a:gd name="connsiteX0" fmla="*/ 46101 w 104775"/>
                <a:gd name="connsiteY0" fmla="*/ 32029 h 190500"/>
                <a:gd name="connsiteX1" fmla="*/ 88964 w 104775"/>
                <a:gd name="connsiteY1" fmla="*/ 7169 h 190500"/>
                <a:gd name="connsiteX2" fmla="*/ 103441 w 104775"/>
                <a:gd name="connsiteY2" fmla="*/ 8312 h 190500"/>
                <a:gd name="connsiteX3" fmla="*/ 103441 w 104775"/>
                <a:gd name="connsiteY3" fmla="*/ 49745 h 190500"/>
                <a:gd name="connsiteX4" fmla="*/ 80105 w 104775"/>
                <a:gd name="connsiteY4" fmla="*/ 45078 h 190500"/>
                <a:gd name="connsiteX5" fmla="*/ 46101 w 104775"/>
                <a:gd name="connsiteY5" fmla="*/ 82321 h 190500"/>
                <a:gd name="connsiteX6" fmla="*/ 46101 w 104775"/>
                <a:gd name="connsiteY6" fmla="*/ 185000 h 190500"/>
                <a:gd name="connsiteX7" fmla="*/ 7144 w 104775"/>
                <a:gd name="connsiteY7" fmla="*/ 185000 h 190500"/>
                <a:gd name="connsiteX8" fmla="*/ 7144 w 104775"/>
                <a:gd name="connsiteY8" fmla="*/ 10788 h 190500"/>
                <a:gd name="connsiteX9" fmla="*/ 46101 w 104775"/>
                <a:gd name="connsiteY9" fmla="*/ 1078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190500">
                  <a:moveTo>
                    <a:pt x="46101" y="32029"/>
                  </a:moveTo>
                  <a:cubicBezTo>
                    <a:pt x="54464" y="16236"/>
                    <a:pt x="71104" y="6588"/>
                    <a:pt x="88964" y="7169"/>
                  </a:cubicBezTo>
                  <a:cubicBezTo>
                    <a:pt x="93812" y="7159"/>
                    <a:pt x="98650" y="7540"/>
                    <a:pt x="103441" y="8312"/>
                  </a:cubicBezTo>
                  <a:lnTo>
                    <a:pt x="103441" y="49745"/>
                  </a:lnTo>
                  <a:cubicBezTo>
                    <a:pt x="96069" y="46593"/>
                    <a:pt x="88125" y="45002"/>
                    <a:pt x="80105" y="45078"/>
                  </a:cubicBezTo>
                  <a:cubicBezTo>
                    <a:pt x="58864" y="45078"/>
                    <a:pt x="46767" y="59937"/>
                    <a:pt x="46101" y="82321"/>
                  </a:cubicBezTo>
                  <a:lnTo>
                    <a:pt x="46101" y="185000"/>
                  </a:lnTo>
                  <a:lnTo>
                    <a:pt x="7144" y="185000"/>
                  </a:lnTo>
                  <a:lnTo>
                    <a:pt x="7144" y="10788"/>
                  </a:lnTo>
                  <a:lnTo>
                    <a:pt x="46101" y="1078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A932C7-16DF-4370-BE61-EDF493E63F1E}"/>
                </a:ext>
              </a:extLst>
            </p:cNvPr>
            <p:cNvSpPr/>
            <p:nvPr/>
          </p:nvSpPr>
          <p:spPr>
            <a:xfrm>
              <a:off x="7307961" y="2809900"/>
              <a:ext cx="190500" cy="190500"/>
            </a:xfrm>
            <a:custGeom>
              <a:avLst/>
              <a:gdLst>
                <a:gd name="connsiteX0" fmla="*/ 97822 w 190500"/>
                <a:gd name="connsiteY0" fmla="*/ 44965 h 190500"/>
                <a:gd name="connsiteX1" fmla="*/ 43368 w 190500"/>
                <a:gd name="connsiteY1" fmla="*/ 95990 h 190500"/>
                <a:gd name="connsiteX2" fmla="*/ 94393 w 190500"/>
                <a:gd name="connsiteY2" fmla="*/ 150445 h 190500"/>
                <a:gd name="connsiteX3" fmla="*/ 148847 w 190500"/>
                <a:gd name="connsiteY3" fmla="*/ 99419 h 190500"/>
                <a:gd name="connsiteX4" fmla="*/ 148876 w 190500"/>
                <a:gd name="connsiteY4" fmla="*/ 97733 h 190500"/>
                <a:gd name="connsiteX5" fmla="*/ 98984 w 190500"/>
                <a:gd name="connsiteY5" fmla="*/ 44984 h 190500"/>
                <a:gd name="connsiteX6" fmla="*/ 97822 w 190500"/>
                <a:gd name="connsiteY6" fmla="*/ 44965 h 190500"/>
                <a:gd name="connsiteX7" fmla="*/ 148876 w 190500"/>
                <a:gd name="connsiteY7" fmla="*/ 184887 h 190500"/>
                <a:gd name="connsiteX8" fmla="*/ 148876 w 190500"/>
                <a:gd name="connsiteY8" fmla="*/ 156312 h 190500"/>
                <a:gd name="connsiteX9" fmla="*/ 90392 w 190500"/>
                <a:gd name="connsiteY9" fmla="*/ 188888 h 190500"/>
                <a:gd name="connsiteX10" fmla="*/ 7144 w 190500"/>
                <a:gd name="connsiteY10" fmla="*/ 97829 h 190500"/>
                <a:gd name="connsiteX11" fmla="*/ 90392 w 190500"/>
                <a:gd name="connsiteY11" fmla="*/ 7151 h 190500"/>
                <a:gd name="connsiteX12" fmla="*/ 148876 w 190500"/>
                <a:gd name="connsiteY12" fmla="*/ 39440 h 190500"/>
                <a:gd name="connsiteX13" fmla="*/ 148876 w 190500"/>
                <a:gd name="connsiteY13" fmla="*/ 10865 h 190500"/>
                <a:gd name="connsiteX14" fmla="*/ 187833 w 190500"/>
                <a:gd name="connsiteY14" fmla="*/ 10865 h 190500"/>
                <a:gd name="connsiteX15" fmla="*/ 187833 w 190500"/>
                <a:gd name="connsiteY15" fmla="*/ 18507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190500">
                  <a:moveTo>
                    <a:pt x="97822" y="44965"/>
                  </a:moveTo>
                  <a:cubicBezTo>
                    <a:pt x="68695" y="44022"/>
                    <a:pt x="44311" y="66863"/>
                    <a:pt x="43368" y="95990"/>
                  </a:cubicBezTo>
                  <a:cubicBezTo>
                    <a:pt x="42415" y="125118"/>
                    <a:pt x="65265" y="149502"/>
                    <a:pt x="94393" y="150445"/>
                  </a:cubicBezTo>
                  <a:cubicBezTo>
                    <a:pt x="123520" y="151397"/>
                    <a:pt x="147904" y="128547"/>
                    <a:pt x="148847" y="99419"/>
                  </a:cubicBezTo>
                  <a:cubicBezTo>
                    <a:pt x="148867" y="98857"/>
                    <a:pt x="148876" y="98295"/>
                    <a:pt x="148876" y="97733"/>
                  </a:cubicBezTo>
                  <a:cubicBezTo>
                    <a:pt x="149666" y="69387"/>
                    <a:pt x="127331" y="45775"/>
                    <a:pt x="98984" y="44984"/>
                  </a:cubicBezTo>
                  <a:cubicBezTo>
                    <a:pt x="98593" y="44974"/>
                    <a:pt x="98213" y="44965"/>
                    <a:pt x="97822" y="44965"/>
                  </a:cubicBezTo>
                  <a:moveTo>
                    <a:pt x="148876" y="184887"/>
                  </a:moveTo>
                  <a:lnTo>
                    <a:pt x="148876" y="156312"/>
                  </a:lnTo>
                  <a:cubicBezTo>
                    <a:pt x="136636" y="176877"/>
                    <a:pt x="114319" y="189316"/>
                    <a:pt x="90392" y="188888"/>
                  </a:cubicBezTo>
                  <a:cubicBezTo>
                    <a:pt x="41529" y="188888"/>
                    <a:pt x="7144" y="148883"/>
                    <a:pt x="7144" y="97829"/>
                  </a:cubicBezTo>
                  <a:cubicBezTo>
                    <a:pt x="7144" y="46774"/>
                    <a:pt x="41529" y="7151"/>
                    <a:pt x="90392" y="7151"/>
                  </a:cubicBezTo>
                  <a:cubicBezTo>
                    <a:pt x="114224" y="6808"/>
                    <a:pt x="136474" y="19085"/>
                    <a:pt x="148876" y="39440"/>
                  </a:cubicBezTo>
                  <a:lnTo>
                    <a:pt x="148876" y="10865"/>
                  </a:lnTo>
                  <a:lnTo>
                    <a:pt x="187833" y="10865"/>
                  </a:lnTo>
                  <a:lnTo>
                    <a:pt x="187833" y="18507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13F9899-2264-48AC-8A14-663D8CDE172E}"/>
                </a:ext>
              </a:extLst>
            </p:cNvPr>
            <p:cNvSpPr/>
            <p:nvPr/>
          </p:nvSpPr>
          <p:spPr>
            <a:xfrm>
              <a:off x="7519702" y="2809586"/>
              <a:ext cx="161925" cy="190500"/>
            </a:xfrm>
            <a:custGeom>
              <a:avLst/>
              <a:gdLst>
                <a:gd name="connsiteX0" fmla="*/ 46101 w 161925"/>
                <a:gd name="connsiteY0" fmla="*/ 35755 h 190500"/>
                <a:gd name="connsiteX1" fmla="*/ 94964 w 161925"/>
                <a:gd name="connsiteY1" fmla="*/ 7180 h 190500"/>
                <a:gd name="connsiteX2" fmla="*/ 158401 w 161925"/>
                <a:gd name="connsiteY2" fmla="*/ 74521 h 190500"/>
                <a:gd name="connsiteX3" fmla="*/ 158401 w 161925"/>
                <a:gd name="connsiteY3" fmla="*/ 185011 h 190500"/>
                <a:gd name="connsiteX4" fmla="*/ 119443 w 161925"/>
                <a:gd name="connsiteY4" fmla="*/ 185011 h 190500"/>
                <a:gd name="connsiteX5" fmla="*/ 119443 w 161925"/>
                <a:gd name="connsiteY5" fmla="*/ 84427 h 190500"/>
                <a:gd name="connsiteX6" fmla="*/ 82582 w 161925"/>
                <a:gd name="connsiteY6" fmla="*/ 45089 h 190500"/>
                <a:gd name="connsiteX7" fmla="*/ 46063 w 161925"/>
                <a:gd name="connsiteY7" fmla="*/ 79008 h 190500"/>
                <a:gd name="connsiteX8" fmla="*/ 46101 w 161925"/>
                <a:gd name="connsiteY8" fmla="*/ 82332 h 190500"/>
                <a:gd name="connsiteX9" fmla="*/ 46101 w 161925"/>
                <a:gd name="connsiteY9" fmla="*/ 185011 h 190500"/>
                <a:gd name="connsiteX10" fmla="*/ 7144 w 161925"/>
                <a:gd name="connsiteY10" fmla="*/ 185011 h 190500"/>
                <a:gd name="connsiteX11" fmla="*/ 7144 w 161925"/>
                <a:gd name="connsiteY11" fmla="*/ 10990 h 190500"/>
                <a:gd name="connsiteX12" fmla="*/ 46101 w 161925"/>
                <a:gd name="connsiteY12" fmla="*/ 1099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925" h="190500">
                  <a:moveTo>
                    <a:pt x="46101" y="35755"/>
                  </a:moveTo>
                  <a:cubicBezTo>
                    <a:pt x="55473" y="17562"/>
                    <a:pt x="74514" y="6427"/>
                    <a:pt x="94964" y="7180"/>
                  </a:cubicBezTo>
                  <a:cubicBezTo>
                    <a:pt x="133064" y="7180"/>
                    <a:pt x="158401" y="35755"/>
                    <a:pt x="158401" y="74521"/>
                  </a:cubicBezTo>
                  <a:lnTo>
                    <a:pt x="158401" y="185011"/>
                  </a:lnTo>
                  <a:lnTo>
                    <a:pt x="119443" y="185011"/>
                  </a:lnTo>
                  <a:lnTo>
                    <a:pt x="119443" y="84427"/>
                  </a:lnTo>
                  <a:cubicBezTo>
                    <a:pt x="119443" y="61091"/>
                    <a:pt x="105632" y="45089"/>
                    <a:pt x="82582" y="45089"/>
                  </a:cubicBezTo>
                  <a:cubicBezTo>
                    <a:pt x="63132" y="44375"/>
                    <a:pt x="46787" y="59558"/>
                    <a:pt x="46063" y="79008"/>
                  </a:cubicBezTo>
                  <a:cubicBezTo>
                    <a:pt x="46025" y="80122"/>
                    <a:pt x="46034" y="81227"/>
                    <a:pt x="46101" y="82332"/>
                  </a:cubicBezTo>
                  <a:lnTo>
                    <a:pt x="46101" y="185011"/>
                  </a:lnTo>
                  <a:lnTo>
                    <a:pt x="7144" y="185011"/>
                  </a:lnTo>
                  <a:lnTo>
                    <a:pt x="7144" y="10990"/>
                  </a:lnTo>
                  <a:lnTo>
                    <a:pt x="46101" y="1099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739D984-B7FD-4FA8-9F44-F04B77C58368}"/>
                </a:ext>
              </a:extLst>
            </p:cNvPr>
            <p:cNvSpPr/>
            <p:nvPr/>
          </p:nvSpPr>
          <p:spPr>
            <a:xfrm>
              <a:off x="7691328" y="2810288"/>
              <a:ext cx="123825" cy="190500"/>
            </a:xfrm>
            <a:custGeom>
              <a:avLst/>
              <a:gdLst>
                <a:gd name="connsiteX0" fmla="*/ 109552 w 123825"/>
                <a:gd name="connsiteY0" fmla="*/ 53150 h 190500"/>
                <a:gd name="connsiteX1" fmla="*/ 70309 w 123825"/>
                <a:gd name="connsiteY1" fmla="*/ 40672 h 190500"/>
                <a:gd name="connsiteX2" fmla="*/ 47639 w 123825"/>
                <a:gd name="connsiteY2" fmla="*/ 57721 h 190500"/>
                <a:gd name="connsiteX3" fmla="*/ 60688 w 123825"/>
                <a:gd name="connsiteY3" fmla="*/ 74390 h 190500"/>
                <a:gd name="connsiteX4" fmla="*/ 88692 w 123825"/>
                <a:gd name="connsiteY4" fmla="*/ 90964 h 190500"/>
                <a:gd name="connsiteX5" fmla="*/ 117267 w 123825"/>
                <a:gd name="connsiteY5" fmla="*/ 137065 h 190500"/>
                <a:gd name="connsiteX6" fmla="*/ 54974 w 123825"/>
                <a:gd name="connsiteY6" fmla="*/ 188404 h 190500"/>
                <a:gd name="connsiteX7" fmla="*/ 9635 w 123825"/>
                <a:gd name="connsiteY7" fmla="*/ 178879 h 190500"/>
                <a:gd name="connsiteX8" fmla="*/ 9635 w 123825"/>
                <a:gd name="connsiteY8" fmla="*/ 138779 h 190500"/>
                <a:gd name="connsiteX9" fmla="*/ 52783 w 123825"/>
                <a:gd name="connsiteY9" fmla="*/ 155067 h 190500"/>
                <a:gd name="connsiteX10" fmla="*/ 76881 w 123825"/>
                <a:gd name="connsiteY10" fmla="*/ 137065 h 190500"/>
                <a:gd name="connsiteX11" fmla="*/ 62022 w 123825"/>
                <a:gd name="connsiteY11" fmla="*/ 118015 h 190500"/>
                <a:gd name="connsiteX12" fmla="*/ 32304 w 123825"/>
                <a:gd name="connsiteY12" fmla="*/ 100298 h 190500"/>
                <a:gd name="connsiteX13" fmla="*/ 7158 w 123825"/>
                <a:gd name="connsiteY13" fmla="*/ 57150 h 190500"/>
                <a:gd name="connsiteX14" fmla="*/ 68690 w 123825"/>
                <a:gd name="connsiteY14" fmla="*/ 7144 h 190500"/>
                <a:gd name="connsiteX15" fmla="*/ 109076 w 123825"/>
                <a:gd name="connsiteY15" fmla="*/ 1428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825" h="190500">
                  <a:moveTo>
                    <a:pt x="109552" y="53150"/>
                  </a:moveTo>
                  <a:cubicBezTo>
                    <a:pt x="97912" y="45358"/>
                    <a:pt x="84311" y="41034"/>
                    <a:pt x="70309" y="40672"/>
                  </a:cubicBezTo>
                  <a:cubicBezTo>
                    <a:pt x="55450" y="40672"/>
                    <a:pt x="47639" y="48101"/>
                    <a:pt x="47639" y="57721"/>
                  </a:cubicBezTo>
                  <a:cubicBezTo>
                    <a:pt x="47639" y="65151"/>
                    <a:pt x="52212" y="69056"/>
                    <a:pt x="60688" y="74390"/>
                  </a:cubicBezTo>
                  <a:lnTo>
                    <a:pt x="88692" y="90964"/>
                  </a:lnTo>
                  <a:cubicBezTo>
                    <a:pt x="110314" y="104108"/>
                    <a:pt x="117267" y="120015"/>
                    <a:pt x="117267" y="137065"/>
                  </a:cubicBezTo>
                  <a:cubicBezTo>
                    <a:pt x="117267" y="167164"/>
                    <a:pt x="94217" y="188404"/>
                    <a:pt x="54974" y="188404"/>
                  </a:cubicBezTo>
                  <a:cubicBezTo>
                    <a:pt x="39372" y="188290"/>
                    <a:pt x="23960" y="185052"/>
                    <a:pt x="9635" y="178879"/>
                  </a:cubicBezTo>
                  <a:lnTo>
                    <a:pt x="9635" y="138779"/>
                  </a:lnTo>
                  <a:cubicBezTo>
                    <a:pt x="21912" y="148676"/>
                    <a:pt x="37029" y="154381"/>
                    <a:pt x="52783" y="155067"/>
                  </a:cubicBezTo>
                  <a:cubicBezTo>
                    <a:pt x="68404" y="155067"/>
                    <a:pt x="76881" y="147352"/>
                    <a:pt x="76881" y="137065"/>
                  </a:cubicBezTo>
                  <a:cubicBezTo>
                    <a:pt x="76881" y="130016"/>
                    <a:pt x="72976" y="124301"/>
                    <a:pt x="62022" y="118015"/>
                  </a:cubicBezTo>
                  <a:lnTo>
                    <a:pt x="32304" y="100298"/>
                  </a:lnTo>
                  <a:cubicBezTo>
                    <a:pt x="16445" y="91812"/>
                    <a:pt x="6720" y="75124"/>
                    <a:pt x="7158" y="57150"/>
                  </a:cubicBezTo>
                  <a:cubicBezTo>
                    <a:pt x="7158" y="28099"/>
                    <a:pt x="29065" y="7144"/>
                    <a:pt x="68690" y="7144"/>
                  </a:cubicBezTo>
                  <a:cubicBezTo>
                    <a:pt x="82453" y="7296"/>
                    <a:pt x="96093" y="9716"/>
                    <a:pt x="109076" y="1428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5CCDE8-DE34-43BB-9422-44F48A718431}"/>
                </a:ext>
              </a:extLst>
            </p:cNvPr>
            <p:cNvSpPr/>
            <p:nvPr/>
          </p:nvSpPr>
          <p:spPr>
            <a:xfrm>
              <a:off x="7818024" y="2736184"/>
              <a:ext cx="57150" cy="257175"/>
            </a:xfrm>
            <a:custGeom>
              <a:avLst/>
              <a:gdLst>
                <a:gd name="connsiteX0" fmla="*/ 50293 w 57150"/>
                <a:gd name="connsiteY0" fmla="*/ 258604 h 257175"/>
                <a:gd name="connsiteX1" fmla="*/ 11336 w 57150"/>
                <a:gd name="connsiteY1" fmla="*/ 258604 h 257175"/>
                <a:gd name="connsiteX2" fmla="*/ 11336 w 57150"/>
                <a:gd name="connsiteY2" fmla="*/ 84392 h 257175"/>
                <a:gd name="connsiteX3" fmla="*/ 50293 w 57150"/>
                <a:gd name="connsiteY3" fmla="*/ 84392 h 257175"/>
                <a:gd name="connsiteX4" fmla="*/ 31243 w 57150"/>
                <a:gd name="connsiteY4" fmla="*/ 7144 h 257175"/>
                <a:gd name="connsiteX5" fmla="*/ 55342 w 57150"/>
                <a:gd name="connsiteY5" fmla="*/ 31242 h 257175"/>
                <a:gd name="connsiteX6" fmla="*/ 31243 w 57150"/>
                <a:gd name="connsiteY6" fmla="*/ 55340 h 257175"/>
                <a:gd name="connsiteX7" fmla="*/ 7145 w 57150"/>
                <a:gd name="connsiteY7" fmla="*/ 31242 h 257175"/>
                <a:gd name="connsiteX8" fmla="*/ 30862 w 57150"/>
                <a:gd name="connsiteY8" fmla="*/ 7144 h 257175"/>
                <a:gd name="connsiteX9" fmla="*/ 31243 w 57150"/>
                <a:gd name="connsiteY9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257175">
                  <a:moveTo>
                    <a:pt x="50293" y="258604"/>
                  </a:moveTo>
                  <a:lnTo>
                    <a:pt x="11336" y="258604"/>
                  </a:lnTo>
                  <a:lnTo>
                    <a:pt x="11336" y="84392"/>
                  </a:lnTo>
                  <a:lnTo>
                    <a:pt x="50293" y="84392"/>
                  </a:lnTo>
                  <a:close/>
                  <a:moveTo>
                    <a:pt x="31243" y="7144"/>
                  </a:moveTo>
                  <a:cubicBezTo>
                    <a:pt x="44549" y="7144"/>
                    <a:pt x="55342" y="17936"/>
                    <a:pt x="55342" y="31242"/>
                  </a:cubicBezTo>
                  <a:cubicBezTo>
                    <a:pt x="55342" y="44548"/>
                    <a:pt x="44549" y="55340"/>
                    <a:pt x="31243" y="55340"/>
                  </a:cubicBezTo>
                  <a:cubicBezTo>
                    <a:pt x="17937" y="55340"/>
                    <a:pt x="7145" y="44548"/>
                    <a:pt x="7145" y="31242"/>
                  </a:cubicBezTo>
                  <a:cubicBezTo>
                    <a:pt x="7040" y="18040"/>
                    <a:pt x="17660" y="7249"/>
                    <a:pt x="30862" y="7144"/>
                  </a:cubicBezTo>
                  <a:cubicBezTo>
                    <a:pt x="30986" y="7144"/>
                    <a:pt x="31119" y="7144"/>
                    <a:pt x="31243" y="714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EFAC7DB-FC32-43A3-9796-85BF013B2E07}"/>
                </a:ext>
              </a:extLst>
            </p:cNvPr>
            <p:cNvSpPr/>
            <p:nvPr/>
          </p:nvSpPr>
          <p:spPr>
            <a:xfrm>
              <a:off x="7876222" y="2764187"/>
              <a:ext cx="104775" cy="228600"/>
            </a:xfrm>
            <a:custGeom>
              <a:avLst/>
              <a:gdLst>
                <a:gd name="connsiteX0" fmla="*/ 36576 w 104775"/>
                <a:gd name="connsiteY0" fmla="*/ 230600 h 228600"/>
                <a:gd name="connsiteX1" fmla="*/ 36576 w 104775"/>
                <a:gd name="connsiteY1" fmla="*/ 89630 h 228600"/>
                <a:gd name="connsiteX2" fmla="*/ 7144 w 104775"/>
                <a:gd name="connsiteY2" fmla="*/ 89630 h 228600"/>
                <a:gd name="connsiteX3" fmla="*/ 7144 w 104775"/>
                <a:gd name="connsiteY3" fmla="*/ 56388 h 228600"/>
                <a:gd name="connsiteX4" fmla="*/ 38671 w 104775"/>
                <a:gd name="connsiteY4" fmla="*/ 56388 h 228600"/>
                <a:gd name="connsiteX5" fmla="*/ 38671 w 104775"/>
                <a:gd name="connsiteY5" fmla="*/ 15621 h 228600"/>
                <a:gd name="connsiteX6" fmla="*/ 75438 w 104775"/>
                <a:gd name="connsiteY6" fmla="*/ 7144 h 228600"/>
                <a:gd name="connsiteX7" fmla="*/ 75438 w 104775"/>
                <a:gd name="connsiteY7" fmla="*/ 56388 h 228600"/>
                <a:gd name="connsiteX8" fmla="*/ 106966 w 104775"/>
                <a:gd name="connsiteY8" fmla="*/ 56388 h 228600"/>
                <a:gd name="connsiteX9" fmla="*/ 106966 w 104775"/>
                <a:gd name="connsiteY9" fmla="*/ 89630 h 228600"/>
                <a:gd name="connsiteX10" fmla="*/ 75438 w 104775"/>
                <a:gd name="connsiteY10" fmla="*/ 89630 h 228600"/>
                <a:gd name="connsiteX11" fmla="*/ 75438 w 104775"/>
                <a:gd name="connsiteY11" fmla="*/ 230600 h 228600"/>
                <a:gd name="connsiteX12" fmla="*/ 36576 w 104775"/>
                <a:gd name="connsiteY12" fmla="*/ 230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75" h="228600">
                  <a:moveTo>
                    <a:pt x="36576" y="230600"/>
                  </a:moveTo>
                  <a:lnTo>
                    <a:pt x="36576" y="89630"/>
                  </a:lnTo>
                  <a:lnTo>
                    <a:pt x="7144" y="89630"/>
                  </a:lnTo>
                  <a:lnTo>
                    <a:pt x="7144" y="56388"/>
                  </a:lnTo>
                  <a:lnTo>
                    <a:pt x="38671" y="56388"/>
                  </a:lnTo>
                  <a:lnTo>
                    <a:pt x="38671" y="15621"/>
                  </a:lnTo>
                  <a:lnTo>
                    <a:pt x="75438" y="7144"/>
                  </a:lnTo>
                  <a:lnTo>
                    <a:pt x="75438" y="56388"/>
                  </a:lnTo>
                  <a:lnTo>
                    <a:pt x="106966" y="56388"/>
                  </a:lnTo>
                  <a:lnTo>
                    <a:pt x="106966" y="89630"/>
                  </a:lnTo>
                  <a:lnTo>
                    <a:pt x="75438" y="89630"/>
                  </a:lnTo>
                  <a:lnTo>
                    <a:pt x="75438" y="230600"/>
                  </a:lnTo>
                  <a:lnTo>
                    <a:pt x="36576" y="2306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FE58E8B-0526-461C-BFD6-A13FFE97B717}"/>
                </a:ext>
              </a:extLst>
            </p:cNvPr>
            <p:cNvSpPr/>
            <p:nvPr/>
          </p:nvSpPr>
          <p:spPr>
            <a:xfrm>
              <a:off x="4684109" y="1423258"/>
              <a:ext cx="457200" cy="704850"/>
            </a:xfrm>
            <a:custGeom>
              <a:avLst/>
              <a:gdLst>
                <a:gd name="connsiteX0" fmla="*/ 225076 w 457200"/>
                <a:gd name="connsiteY0" fmla="*/ 118682 h 704850"/>
                <a:gd name="connsiteX1" fmla="*/ 123254 w 457200"/>
                <a:gd name="connsiteY1" fmla="*/ 118682 h 704850"/>
                <a:gd name="connsiteX2" fmla="*/ 123254 w 457200"/>
                <a:gd name="connsiteY2" fmla="*/ 324517 h 704850"/>
                <a:gd name="connsiteX3" fmla="*/ 225076 w 457200"/>
                <a:gd name="connsiteY3" fmla="*/ 324517 h 704850"/>
                <a:gd name="connsiteX4" fmla="*/ 329851 w 457200"/>
                <a:gd name="connsiteY4" fmla="*/ 222123 h 704850"/>
                <a:gd name="connsiteX5" fmla="*/ 225076 w 457200"/>
                <a:gd name="connsiteY5" fmla="*/ 118682 h 704850"/>
                <a:gd name="connsiteX6" fmla="*/ 7144 w 457200"/>
                <a:gd name="connsiteY6" fmla="*/ 7144 h 704850"/>
                <a:gd name="connsiteX7" fmla="*/ 227076 w 457200"/>
                <a:gd name="connsiteY7" fmla="*/ 7144 h 704850"/>
                <a:gd name="connsiteX8" fmla="*/ 450151 w 457200"/>
                <a:gd name="connsiteY8" fmla="*/ 222123 h 704850"/>
                <a:gd name="connsiteX9" fmla="*/ 227076 w 457200"/>
                <a:gd name="connsiteY9" fmla="*/ 436055 h 704850"/>
                <a:gd name="connsiteX10" fmla="*/ 123254 w 457200"/>
                <a:gd name="connsiteY10" fmla="*/ 436055 h 704850"/>
                <a:gd name="connsiteX11" fmla="*/ 123254 w 457200"/>
                <a:gd name="connsiteY11" fmla="*/ 703231 h 704850"/>
                <a:gd name="connsiteX12" fmla="*/ 7144 w 457200"/>
                <a:gd name="connsiteY12" fmla="*/ 703231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0" h="704850">
                  <a:moveTo>
                    <a:pt x="225076" y="118682"/>
                  </a:moveTo>
                  <a:lnTo>
                    <a:pt x="123254" y="118682"/>
                  </a:lnTo>
                  <a:lnTo>
                    <a:pt x="123254" y="324517"/>
                  </a:lnTo>
                  <a:lnTo>
                    <a:pt x="225076" y="324517"/>
                  </a:lnTo>
                  <a:cubicBezTo>
                    <a:pt x="285179" y="324517"/>
                    <a:pt x="329851" y="291751"/>
                    <a:pt x="329851" y="222123"/>
                  </a:cubicBezTo>
                  <a:cubicBezTo>
                    <a:pt x="329851" y="152495"/>
                    <a:pt x="285083" y="118682"/>
                    <a:pt x="225076" y="118682"/>
                  </a:cubicBezTo>
                  <a:moveTo>
                    <a:pt x="7144" y="7144"/>
                  </a:moveTo>
                  <a:lnTo>
                    <a:pt x="227076" y="7144"/>
                  </a:lnTo>
                  <a:cubicBezTo>
                    <a:pt x="358521" y="7144"/>
                    <a:pt x="450151" y="86963"/>
                    <a:pt x="450151" y="222123"/>
                  </a:cubicBezTo>
                  <a:cubicBezTo>
                    <a:pt x="450151" y="357283"/>
                    <a:pt x="358521" y="436055"/>
                    <a:pt x="227076" y="436055"/>
                  </a:cubicBezTo>
                  <a:lnTo>
                    <a:pt x="123254" y="436055"/>
                  </a:lnTo>
                  <a:lnTo>
                    <a:pt x="123254" y="703231"/>
                  </a:lnTo>
                  <a:lnTo>
                    <a:pt x="7144" y="703231"/>
                  </a:lnTo>
                  <a:close/>
                </a:path>
              </a:pathLst>
            </a:custGeom>
            <a:solidFill>
              <a:srgbClr val="F2B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516B6E7-AF1E-4A55-A665-BF50DA96BF48}"/>
                </a:ext>
              </a:extLst>
            </p:cNvPr>
            <p:cNvSpPr/>
            <p:nvPr/>
          </p:nvSpPr>
          <p:spPr>
            <a:xfrm>
              <a:off x="5894641" y="1423258"/>
              <a:ext cx="485775" cy="704850"/>
            </a:xfrm>
            <a:custGeom>
              <a:avLst/>
              <a:gdLst>
                <a:gd name="connsiteX0" fmla="*/ 228124 w 485775"/>
                <a:gd name="connsiteY0" fmla="*/ 118682 h 704850"/>
                <a:gd name="connsiteX1" fmla="*/ 123349 w 485775"/>
                <a:gd name="connsiteY1" fmla="*/ 118682 h 704850"/>
                <a:gd name="connsiteX2" fmla="*/ 123349 w 485775"/>
                <a:gd name="connsiteY2" fmla="*/ 316325 h 704850"/>
                <a:gd name="connsiteX3" fmla="*/ 228124 w 485775"/>
                <a:gd name="connsiteY3" fmla="*/ 316325 h 704850"/>
                <a:gd name="connsiteX4" fmla="*/ 332042 w 485775"/>
                <a:gd name="connsiteY4" fmla="*/ 218027 h 704850"/>
                <a:gd name="connsiteX5" fmla="*/ 228124 w 485775"/>
                <a:gd name="connsiteY5" fmla="*/ 118682 h 704850"/>
                <a:gd name="connsiteX6" fmla="*/ 7144 w 485775"/>
                <a:gd name="connsiteY6" fmla="*/ 7144 h 704850"/>
                <a:gd name="connsiteX7" fmla="*/ 229171 w 485775"/>
                <a:gd name="connsiteY7" fmla="*/ 7144 h 704850"/>
                <a:gd name="connsiteX8" fmla="*/ 452247 w 485775"/>
                <a:gd name="connsiteY8" fmla="*/ 205740 h 704850"/>
                <a:gd name="connsiteX9" fmla="*/ 317754 w 485775"/>
                <a:gd name="connsiteY9" fmla="*/ 383858 h 704850"/>
                <a:gd name="connsiteX10" fmla="*/ 484823 w 485775"/>
                <a:gd name="connsiteY10" fmla="*/ 703231 h 704850"/>
                <a:gd name="connsiteX11" fmla="*/ 364617 w 485775"/>
                <a:gd name="connsiteY11" fmla="*/ 703231 h 704850"/>
                <a:gd name="connsiteX12" fmla="*/ 176213 w 485775"/>
                <a:gd name="connsiteY12" fmla="*/ 427863 h 704850"/>
                <a:gd name="connsiteX13" fmla="*/ 123254 w 485775"/>
                <a:gd name="connsiteY13" fmla="*/ 427863 h 704850"/>
                <a:gd name="connsiteX14" fmla="*/ 123254 w 485775"/>
                <a:gd name="connsiteY14" fmla="*/ 703231 h 704850"/>
                <a:gd name="connsiteX15" fmla="*/ 7144 w 485775"/>
                <a:gd name="connsiteY15" fmla="*/ 703231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5775" h="704850">
                  <a:moveTo>
                    <a:pt x="228124" y="118682"/>
                  </a:moveTo>
                  <a:lnTo>
                    <a:pt x="123349" y="118682"/>
                  </a:lnTo>
                  <a:lnTo>
                    <a:pt x="123349" y="316325"/>
                  </a:lnTo>
                  <a:lnTo>
                    <a:pt x="228124" y="316325"/>
                  </a:lnTo>
                  <a:cubicBezTo>
                    <a:pt x="288227" y="316325"/>
                    <a:pt x="332042" y="281464"/>
                    <a:pt x="332042" y="218027"/>
                  </a:cubicBezTo>
                  <a:cubicBezTo>
                    <a:pt x="332042" y="154591"/>
                    <a:pt x="288227" y="118682"/>
                    <a:pt x="228124" y="118682"/>
                  </a:cubicBezTo>
                  <a:moveTo>
                    <a:pt x="7144" y="7144"/>
                  </a:moveTo>
                  <a:lnTo>
                    <a:pt x="229171" y="7144"/>
                  </a:lnTo>
                  <a:cubicBezTo>
                    <a:pt x="360522" y="7144"/>
                    <a:pt x="452247" y="80867"/>
                    <a:pt x="452247" y="205740"/>
                  </a:cubicBezTo>
                  <a:cubicBezTo>
                    <a:pt x="452247" y="306038"/>
                    <a:pt x="392145" y="363379"/>
                    <a:pt x="317754" y="383858"/>
                  </a:cubicBezTo>
                  <a:cubicBezTo>
                    <a:pt x="403479" y="425863"/>
                    <a:pt x="464439" y="545783"/>
                    <a:pt x="484823" y="703231"/>
                  </a:cubicBezTo>
                  <a:lnTo>
                    <a:pt x="364617" y="703231"/>
                  </a:lnTo>
                  <a:cubicBezTo>
                    <a:pt x="337090" y="540448"/>
                    <a:pt x="263747" y="427863"/>
                    <a:pt x="176213" y="427863"/>
                  </a:cubicBezTo>
                  <a:lnTo>
                    <a:pt x="123254" y="427863"/>
                  </a:lnTo>
                  <a:lnTo>
                    <a:pt x="123254" y="703231"/>
                  </a:lnTo>
                  <a:lnTo>
                    <a:pt x="7144" y="703231"/>
                  </a:lnTo>
                  <a:close/>
                </a:path>
              </a:pathLst>
            </a:custGeom>
            <a:solidFill>
              <a:srgbClr val="F2B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A2730BC-E80F-4D72-97C3-2C297FAA42C8}"/>
                </a:ext>
              </a:extLst>
            </p:cNvPr>
            <p:cNvSpPr/>
            <p:nvPr/>
          </p:nvSpPr>
          <p:spPr>
            <a:xfrm>
              <a:off x="7085647" y="1423258"/>
              <a:ext cx="476250" cy="704850"/>
            </a:xfrm>
            <a:custGeom>
              <a:avLst/>
              <a:gdLst>
                <a:gd name="connsiteX0" fmla="*/ 183356 w 476250"/>
                <a:gd name="connsiteY0" fmla="*/ 118681 h 704850"/>
                <a:gd name="connsiteX1" fmla="*/ 7144 w 476250"/>
                <a:gd name="connsiteY1" fmla="*/ 118681 h 704850"/>
                <a:gd name="connsiteX2" fmla="*/ 7144 w 476250"/>
                <a:gd name="connsiteY2" fmla="*/ 7144 h 704850"/>
                <a:gd name="connsiteX3" fmla="*/ 475774 w 476250"/>
                <a:gd name="connsiteY3" fmla="*/ 7144 h 704850"/>
                <a:gd name="connsiteX4" fmla="*/ 475774 w 476250"/>
                <a:gd name="connsiteY4" fmla="*/ 118681 h 704850"/>
                <a:gd name="connsiteX5" fmla="*/ 299561 w 476250"/>
                <a:gd name="connsiteY5" fmla="*/ 118681 h 704850"/>
                <a:gd name="connsiteX6" fmla="*/ 299561 w 476250"/>
                <a:gd name="connsiteY6" fmla="*/ 703231 h 704850"/>
                <a:gd name="connsiteX7" fmla="*/ 183356 w 476250"/>
                <a:gd name="connsiteY7" fmla="*/ 703231 h 704850"/>
                <a:gd name="connsiteX8" fmla="*/ 183356 w 476250"/>
                <a:gd name="connsiteY8" fmla="*/ 118681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0" h="704850">
                  <a:moveTo>
                    <a:pt x="183356" y="118681"/>
                  </a:moveTo>
                  <a:lnTo>
                    <a:pt x="7144" y="118681"/>
                  </a:lnTo>
                  <a:lnTo>
                    <a:pt x="7144" y="7144"/>
                  </a:lnTo>
                  <a:lnTo>
                    <a:pt x="475774" y="7144"/>
                  </a:lnTo>
                  <a:lnTo>
                    <a:pt x="475774" y="118681"/>
                  </a:lnTo>
                  <a:lnTo>
                    <a:pt x="299561" y="118681"/>
                  </a:lnTo>
                  <a:lnTo>
                    <a:pt x="299561" y="703231"/>
                  </a:lnTo>
                  <a:lnTo>
                    <a:pt x="183356" y="703231"/>
                  </a:lnTo>
                  <a:lnTo>
                    <a:pt x="183356" y="118681"/>
                  </a:lnTo>
                  <a:close/>
                </a:path>
              </a:pathLst>
            </a:custGeom>
            <a:solidFill>
              <a:srgbClr val="F2B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97EFD8-C427-4886-A7F1-89FF75FFBEDE}"/>
                </a:ext>
              </a:extLst>
            </p:cNvPr>
            <p:cNvSpPr/>
            <p:nvPr/>
          </p:nvSpPr>
          <p:spPr>
            <a:xfrm>
              <a:off x="4202906" y="1115219"/>
              <a:ext cx="1323975" cy="1323975"/>
            </a:xfrm>
            <a:custGeom>
              <a:avLst/>
              <a:gdLst>
                <a:gd name="connsiteX0" fmla="*/ 663226 w 1323975"/>
                <a:gd name="connsiteY0" fmla="*/ 88868 h 1323975"/>
                <a:gd name="connsiteX1" fmla="*/ 88963 w 1323975"/>
                <a:gd name="connsiteY1" fmla="*/ 663321 h 1323975"/>
                <a:gd name="connsiteX2" fmla="*/ 663416 w 1323975"/>
                <a:gd name="connsiteY2" fmla="*/ 1237583 h 1323975"/>
                <a:gd name="connsiteX3" fmla="*/ 1237679 w 1323975"/>
                <a:gd name="connsiteY3" fmla="*/ 663226 h 1323975"/>
                <a:gd name="connsiteX4" fmla="*/ 663226 w 1323975"/>
                <a:gd name="connsiteY4" fmla="*/ 88868 h 1323975"/>
                <a:gd name="connsiteX5" fmla="*/ 663226 w 1323975"/>
                <a:gd name="connsiteY5" fmla="*/ 1319308 h 1323975"/>
                <a:gd name="connsiteX6" fmla="*/ 7144 w 1323975"/>
                <a:gd name="connsiteY6" fmla="*/ 663226 h 1323975"/>
                <a:gd name="connsiteX7" fmla="*/ 663226 w 1323975"/>
                <a:gd name="connsiteY7" fmla="*/ 7144 h 1323975"/>
                <a:gd name="connsiteX8" fmla="*/ 1319308 w 1323975"/>
                <a:gd name="connsiteY8" fmla="*/ 663226 h 1323975"/>
                <a:gd name="connsiteX9" fmla="*/ 663226 w 1323975"/>
                <a:gd name="connsiteY9" fmla="*/ 1319308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323975">
                  <a:moveTo>
                    <a:pt x="663226" y="88868"/>
                  </a:moveTo>
                  <a:cubicBezTo>
                    <a:pt x="346015" y="88925"/>
                    <a:pt x="88906" y="346110"/>
                    <a:pt x="88963" y="663321"/>
                  </a:cubicBezTo>
                  <a:cubicBezTo>
                    <a:pt x="89021" y="980532"/>
                    <a:pt x="346205" y="1237641"/>
                    <a:pt x="663416" y="1237583"/>
                  </a:cubicBezTo>
                  <a:cubicBezTo>
                    <a:pt x="980590" y="1237526"/>
                    <a:pt x="1237679" y="980399"/>
                    <a:pt x="1237679" y="663226"/>
                  </a:cubicBezTo>
                  <a:cubicBezTo>
                    <a:pt x="1237307" y="346129"/>
                    <a:pt x="980323" y="89183"/>
                    <a:pt x="663226" y="88868"/>
                  </a:cubicBezTo>
                  <a:moveTo>
                    <a:pt x="663226" y="1319308"/>
                  </a:moveTo>
                  <a:cubicBezTo>
                    <a:pt x="300885" y="1319308"/>
                    <a:pt x="7144" y="1025566"/>
                    <a:pt x="7144" y="663226"/>
                  </a:cubicBezTo>
                  <a:cubicBezTo>
                    <a:pt x="7144" y="300885"/>
                    <a:pt x="300885" y="7144"/>
                    <a:pt x="663226" y="7144"/>
                  </a:cubicBezTo>
                  <a:cubicBezTo>
                    <a:pt x="1025567" y="7144"/>
                    <a:pt x="1319308" y="300885"/>
                    <a:pt x="1319308" y="663226"/>
                  </a:cubicBezTo>
                  <a:cubicBezTo>
                    <a:pt x="1318679" y="1025309"/>
                    <a:pt x="1025309" y="1318679"/>
                    <a:pt x="663226" y="1319308"/>
                  </a:cubicBezTo>
                </a:path>
              </a:pathLst>
            </a:custGeom>
            <a:solidFill>
              <a:srgbClr val="F2B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CDA198-3705-4E6D-BF9D-98CBD792AE1E}"/>
                </a:ext>
              </a:extLst>
            </p:cNvPr>
            <p:cNvSpPr/>
            <p:nvPr/>
          </p:nvSpPr>
          <p:spPr>
            <a:xfrm>
              <a:off x="5433441" y="1115219"/>
              <a:ext cx="1323975" cy="1323975"/>
            </a:xfrm>
            <a:custGeom>
              <a:avLst/>
              <a:gdLst>
                <a:gd name="connsiteX0" fmla="*/ 663226 w 1323975"/>
                <a:gd name="connsiteY0" fmla="*/ 88868 h 1323975"/>
                <a:gd name="connsiteX1" fmla="*/ 88868 w 1323975"/>
                <a:gd name="connsiteY1" fmla="*/ 663226 h 1323975"/>
                <a:gd name="connsiteX2" fmla="*/ 663226 w 1323975"/>
                <a:gd name="connsiteY2" fmla="*/ 1237583 h 1323975"/>
                <a:gd name="connsiteX3" fmla="*/ 1237583 w 1323975"/>
                <a:gd name="connsiteY3" fmla="*/ 663226 h 1323975"/>
                <a:gd name="connsiteX4" fmla="*/ 663226 w 1323975"/>
                <a:gd name="connsiteY4" fmla="*/ 88868 h 1323975"/>
                <a:gd name="connsiteX5" fmla="*/ 663226 w 1323975"/>
                <a:gd name="connsiteY5" fmla="*/ 1319308 h 1323975"/>
                <a:gd name="connsiteX6" fmla="*/ 7144 w 1323975"/>
                <a:gd name="connsiteY6" fmla="*/ 663226 h 1323975"/>
                <a:gd name="connsiteX7" fmla="*/ 663226 w 1323975"/>
                <a:gd name="connsiteY7" fmla="*/ 7144 h 1323975"/>
                <a:gd name="connsiteX8" fmla="*/ 1319308 w 1323975"/>
                <a:gd name="connsiteY8" fmla="*/ 663226 h 1323975"/>
                <a:gd name="connsiteX9" fmla="*/ 663226 w 1323975"/>
                <a:gd name="connsiteY9" fmla="*/ 1319308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323975">
                  <a:moveTo>
                    <a:pt x="663226" y="88868"/>
                  </a:moveTo>
                  <a:cubicBezTo>
                    <a:pt x="346015" y="88868"/>
                    <a:pt x="88868" y="346015"/>
                    <a:pt x="88868" y="663226"/>
                  </a:cubicBezTo>
                  <a:cubicBezTo>
                    <a:pt x="88868" y="980437"/>
                    <a:pt x="346015" y="1237583"/>
                    <a:pt x="663226" y="1237583"/>
                  </a:cubicBezTo>
                  <a:cubicBezTo>
                    <a:pt x="980437" y="1237583"/>
                    <a:pt x="1237583" y="980437"/>
                    <a:pt x="1237583" y="663226"/>
                  </a:cubicBezTo>
                  <a:cubicBezTo>
                    <a:pt x="1237164" y="346196"/>
                    <a:pt x="980256" y="89287"/>
                    <a:pt x="663226" y="88868"/>
                  </a:cubicBezTo>
                  <a:moveTo>
                    <a:pt x="663226" y="1319308"/>
                  </a:moveTo>
                  <a:cubicBezTo>
                    <a:pt x="300885" y="1319308"/>
                    <a:pt x="7144" y="1025566"/>
                    <a:pt x="7144" y="663226"/>
                  </a:cubicBezTo>
                  <a:cubicBezTo>
                    <a:pt x="7144" y="300885"/>
                    <a:pt x="300885" y="7144"/>
                    <a:pt x="663226" y="7144"/>
                  </a:cubicBezTo>
                  <a:cubicBezTo>
                    <a:pt x="1025567" y="7144"/>
                    <a:pt x="1319308" y="300885"/>
                    <a:pt x="1319308" y="663226"/>
                  </a:cubicBezTo>
                  <a:cubicBezTo>
                    <a:pt x="1318679" y="1025309"/>
                    <a:pt x="1025309" y="1318679"/>
                    <a:pt x="663226" y="1319308"/>
                  </a:cubicBezTo>
                </a:path>
              </a:pathLst>
            </a:custGeom>
            <a:solidFill>
              <a:srgbClr val="F2B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A7CCEC-503B-45F4-A5EA-3C2270DF0AB1}"/>
                </a:ext>
              </a:extLst>
            </p:cNvPr>
            <p:cNvSpPr/>
            <p:nvPr/>
          </p:nvSpPr>
          <p:spPr>
            <a:xfrm>
              <a:off x="6663880" y="1115219"/>
              <a:ext cx="1323975" cy="1323975"/>
            </a:xfrm>
            <a:custGeom>
              <a:avLst/>
              <a:gdLst>
                <a:gd name="connsiteX0" fmla="*/ 663226 w 1323975"/>
                <a:gd name="connsiteY0" fmla="*/ 88868 h 1323975"/>
                <a:gd name="connsiteX1" fmla="*/ 88964 w 1323975"/>
                <a:gd name="connsiteY1" fmla="*/ 663321 h 1323975"/>
                <a:gd name="connsiteX2" fmla="*/ 663417 w 1323975"/>
                <a:gd name="connsiteY2" fmla="*/ 1237583 h 1323975"/>
                <a:gd name="connsiteX3" fmla="*/ 1237679 w 1323975"/>
                <a:gd name="connsiteY3" fmla="*/ 663226 h 1323975"/>
                <a:gd name="connsiteX4" fmla="*/ 663226 w 1323975"/>
                <a:gd name="connsiteY4" fmla="*/ 88868 h 1323975"/>
                <a:gd name="connsiteX5" fmla="*/ 663226 w 1323975"/>
                <a:gd name="connsiteY5" fmla="*/ 1319308 h 1323975"/>
                <a:gd name="connsiteX6" fmla="*/ 7144 w 1323975"/>
                <a:gd name="connsiteY6" fmla="*/ 663226 h 1323975"/>
                <a:gd name="connsiteX7" fmla="*/ 663226 w 1323975"/>
                <a:gd name="connsiteY7" fmla="*/ 7144 h 1323975"/>
                <a:gd name="connsiteX8" fmla="*/ 1319308 w 1323975"/>
                <a:gd name="connsiteY8" fmla="*/ 663226 h 1323975"/>
                <a:gd name="connsiteX9" fmla="*/ 663226 w 1323975"/>
                <a:gd name="connsiteY9" fmla="*/ 1319308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323975">
                  <a:moveTo>
                    <a:pt x="663226" y="88868"/>
                  </a:moveTo>
                  <a:cubicBezTo>
                    <a:pt x="346015" y="88925"/>
                    <a:pt x="88906" y="346110"/>
                    <a:pt x="88964" y="663321"/>
                  </a:cubicBezTo>
                  <a:cubicBezTo>
                    <a:pt x="89021" y="980532"/>
                    <a:pt x="346205" y="1237641"/>
                    <a:pt x="663417" y="1237583"/>
                  </a:cubicBezTo>
                  <a:cubicBezTo>
                    <a:pt x="980590" y="1237526"/>
                    <a:pt x="1237679" y="980399"/>
                    <a:pt x="1237679" y="663226"/>
                  </a:cubicBezTo>
                  <a:cubicBezTo>
                    <a:pt x="1237307" y="346129"/>
                    <a:pt x="980323" y="89183"/>
                    <a:pt x="663226" y="88868"/>
                  </a:cubicBezTo>
                  <a:moveTo>
                    <a:pt x="663226" y="1319308"/>
                  </a:moveTo>
                  <a:cubicBezTo>
                    <a:pt x="300885" y="1319308"/>
                    <a:pt x="7144" y="1025566"/>
                    <a:pt x="7144" y="663226"/>
                  </a:cubicBezTo>
                  <a:cubicBezTo>
                    <a:pt x="7144" y="300885"/>
                    <a:pt x="300885" y="7144"/>
                    <a:pt x="663226" y="7144"/>
                  </a:cubicBezTo>
                  <a:cubicBezTo>
                    <a:pt x="1025567" y="7144"/>
                    <a:pt x="1319308" y="300885"/>
                    <a:pt x="1319308" y="663226"/>
                  </a:cubicBezTo>
                  <a:cubicBezTo>
                    <a:pt x="1318679" y="1025309"/>
                    <a:pt x="1025309" y="1318679"/>
                    <a:pt x="663226" y="1319308"/>
                  </a:cubicBezTo>
                </a:path>
              </a:pathLst>
            </a:custGeom>
            <a:solidFill>
              <a:srgbClr val="F2B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6893B20-A7BD-49F0-ACE0-7DF59B091BD3}"/>
              </a:ext>
            </a:extLst>
          </p:cNvPr>
          <p:cNvSpPr/>
          <p:nvPr userDrawn="1"/>
        </p:nvSpPr>
        <p:spPr>
          <a:xfrm>
            <a:off x="-280504" y="4036946"/>
            <a:ext cx="13163352" cy="1043903"/>
          </a:xfrm>
          <a:custGeom>
            <a:avLst/>
            <a:gdLst>
              <a:gd name="connsiteX0" fmla="*/ 102042 w 13163352"/>
              <a:gd name="connsiteY0" fmla="*/ 942256 h 1043902"/>
              <a:gd name="connsiteX1" fmla="*/ 10108226 w 13163352"/>
              <a:gd name="connsiteY1" fmla="*/ 942256 h 1043902"/>
              <a:gd name="connsiteX2" fmla="*/ 11000890 w 13163352"/>
              <a:gd name="connsiteY2" fmla="*/ 796110 h 1043902"/>
              <a:gd name="connsiteX3" fmla="*/ 13061706 w 13163352"/>
              <a:gd name="connsiteY3" fmla="*/ 102042 h 104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3352" h="1043902">
                <a:moveTo>
                  <a:pt x="102042" y="942256"/>
                </a:moveTo>
                <a:lnTo>
                  <a:pt x="10108226" y="942256"/>
                </a:lnTo>
                <a:cubicBezTo>
                  <a:pt x="10411642" y="941110"/>
                  <a:pt x="10712951" y="891780"/>
                  <a:pt x="11000890" y="796110"/>
                </a:cubicBezTo>
                <a:lnTo>
                  <a:pt x="13061706" y="102042"/>
                </a:ln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365F9C9-615E-4E85-A01E-3E8EE03652D8}"/>
              </a:ext>
            </a:extLst>
          </p:cNvPr>
          <p:cNvSpPr/>
          <p:nvPr userDrawn="1"/>
        </p:nvSpPr>
        <p:spPr>
          <a:xfrm>
            <a:off x="-427160" y="5302360"/>
            <a:ext cx="12755976" cy="203688"/>
          </a:xfrm>
          <a:custGeom>
            <a:avLst/>
            <a:gdLst>
              <a:gd name="connsiteX0" fmla="*/ 102042 w 12755975"/>
              <a:gd name="connsiteY0" fmla="*/ 102042 h 203688"/>
              <a:gd name="connsiteX1" fmla="*/ 12674953 w 12755975"/>
              <a:gd name="connsiteY1" fmla="*/ 102042 h 20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55975" h="203688">
                <a:moveTo>
                  <a:pt x="102042" y="102042"/>
                </a:moveTo>
                <a:lnTo>
                  <a:pt x="12674953" y="102042"/>
                </a:lnTo>
              </a:path>
            </a:pathLst>
          </a:custGeom>
          <a:ln w="50899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1DC6C4C-761D-4AC6-9BED-F817942F0241}"/>
              </a:ext>
            </a:extLst>
          </p:cNvPr>
          <p:cNvSpPr/>
          <p:nvPr userDrawn="1"/>
        </p:nvSpPr>
        <p:spPr>
          <a:xfrm>
            <a:off x="11175349" y="4424418"/>
            <a:ext cx="400050" cy="4000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D37E74E-B02A-443C-A99D-206B7D4D6270}"/>
              </a:ext>
            </a:extLst>
          </p:cNvPr>
          <p:cNvSpPr/>
          <p:nvPr userDrawn="1"/>
        </p:nvSpPr>
        <p:spPr>
          <a:xfrm>
            <a:off x="8984599" y="5214993"/>
            <a:ext cx="400050" cy="4000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F4CBF8A-9B04-46F6-8F5B-5013B4BC89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3711" y="3633095"/>
            <a:ext cx="8829742" cy="582467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8232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65E96-1C61-FFB8-396B-758FBB9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439" cy="4351338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83ED0-21E6-4302-AD81-48907C1686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25625"/>
            <a:ext cx="52959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6C07D7-9E04-54B3-6403-EFCCC4D46895}"/>
              </a:ext>
            </a:extLst>
          </p:cNvPr>
          <p:cNvSpPr txBox="1">
            <a:spLocks/>
          </p:cNvSpPr>
          <p:nvPr userDrawn="1"/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65E96-1C61-FFB8-396B-758FBB9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439" cy="4351338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83ED0-21E6-4302-AD81-48907C1686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25625"/>
            <a:ext cx="52959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6C07D7-9E04-54B3-6403-EFCCC4D46895}"/>
              </a:ext>
            </a:extLst>
          </p:cNvPr>
          <p:cNvSpPr txBox="1">
            <a:spLocks/>
          </p:cNvSpPr>
          <p:nvPr userDrawn="1"/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65E96-1C61-FFB8-396B-758FBB9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65E96-1C61-FFB8-396B-758FBB9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439" cy="4351338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83ED0-21E6-4302-AD81-48907C1686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25625"/>
            <a:ext cx="52959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6C07D7-9E04-54B3-6403-EFCCC4D46895}"/>
              </a:ext>
            </a:extLst>
          </p:cNvPr>
          <p:cNvSpPr txBox="1">
            <a:spLocks/>
          </p:cNvSpPr>
          <p:nvPr userDrawn="1"/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6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439" cy="4351338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83ED0-21E6-4302-AD81-48907C1686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25625"/>
            <a:ext cx="52959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6C07D7-9E04-54B3-6403-EFCCC4D46895}"/>
              </a:ext>
            </a:extLst>
          </p:cNvPr>
          <p:cNvSpPr txBox="1">
            <a:spLocks/>
          </p:cNvSpPr>
          <p:nvPr userDrawn="1"/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6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65E96-1C61-FFB8-396B-758FBB9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CF5266-680C-49F6-8E43-E5CD96E57A44}"/>
              </a:ext>
            </a:extLst>
          </p:cNvPr>
          <p:cNvSpPr/>
          <p:nvPr userDrawn="1"/>
        </p:nvSpPr>
        <p:spPr>
          <a:xfrm>
            <a:off x="0" y="-293511"/>
            <a:ext cx="12192000" cy="3855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981DD4-58E9-427D-83F3-51B76A8E95F6}"/>
              </a:ext>
            </a:extLst>
          </p:cNvPr>
          <p:cNvCxnSpPr/>
          <p:nvPr userDrawn="1"/>
        </p:nvCxnSpPr>
        <p:spPr>
          <a:xfrm flipV="1">
            <a:off x="0" y="3561557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1ACC55-0CE0-4983-BEAC-2CD05644F1BA}"/>
              </a:ext>
            </a:extLst>
          </p:cNvPr>
          <p:cNvCxnSpPr/>
          <p:nvPr userDrawn="1"/>
        </p:nvCxnSpPr>
        <p:spPr>
          <a:xfrm>
            <a:off x="2847622" y="3561557"/>
            <a:ext cx="0" cy="53162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810A5B-1003-425E-ADF6-FF96D3470F5A}"/>
              </a:ext>
            </a:extLst>
          </p:cNvPr>
          <p:cNvSpPr/>
          <p:nvPr userDrawn="1"/>
        </p:nvSpPr>
        <p:spPr>
          <a:xfrm flipV="1">
            <a:off x="2475481" y="3954962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DDCEC-9F4E-43B8-A2A5-D86E2F05F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622" y="1122363"/>
            <a:ext cx="7820378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7B3CC-8FAA-41CA-BCDA-C28D889CC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644" y="3872759"/>
            <a:ext cx="7360355" cy="903636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2"/>
                </a:solidFill>
                <a:latin typeface="Proxima Nova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F78F53-8D21-DE5C-E812-98B39148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318FFA-FD3B-4348-A270-7D0100790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662" y="2047884"/>
            <a:ext cx="12982263" cy="45166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AFCAC3-25BC-4E80-B411-FB6299577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327150"/>
            <a:ext cx="6932612" cy="84642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Closing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21E31-8C66-4FAA-828E-EFB8F4E7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586037"/>
            <a:ext cx="6932612" cy="15509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5A3F0-3BFC-4379-8893-FDBA41C559B0}"/>
              </a:ext>
            </a:extLst>
          </p:cNvPr>
          <p:cNvSpPr/>
          <p:nvPr userDrawn="1"/>
        </p:nvSpPr>
        <p:spPr>
          <a:xfrm>
            <a:off x="8022716" y="4065261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D6ED0D-456F-416F-A57F-153C8ED9020D}"/>
              </a:ext>
            </a:extLst>
          </p:cNvPr>
          <p:cNvSpPr/>
          <p:nvPr userDrawn="1"/>
        </p:nvSpPr>
        <p:spPr>
          <a:xfrm>
            <a:off x="10670382" y="4724669"/>
            <a:ext cx="40005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65E96-1C61-FFB8-396B-758FBB9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878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4748"/>
            <a:ext cx="10515600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91"/>
            <a:ext cx="10515600" cy="5133972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164686"/>
            <a:ext cx="271463" cy="5011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F9277-FADF-1E68-FF5F-A3F5D8F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73FFC-6E84-4053-BD41-D004C0D5DCD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84EF-4E06-40B7-AB74-2FD8618C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Proxima Nova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9E9E-5D8F-403D-8B0C-45AA07FD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439" cy="4351338"/>
          </a:xfrm>
        </p:spPr>
        <p:txBody>
          <a:bodyPr/>
          <a:lstStyle>
            <a:lvl1pPr>
              <a:defRPr>
                <a:latin typeface="Proxima Nova" panose="02000506030000020004" pitchFamily="50" charset="0"/>
              </a:defRPr>
            </a:lvl1pPr>
            <a:lvl2pPr>
              <a:defRPr>
                <a:latin typeface="Proxima Nova" panose="02000506030000020004" pitchFamily="50" charset="0"/>
              </a:defRPr>
            </a:lvl2pPr>
            <a:lvl3pPr>
              <a:defRPr>
                <a:latin typeface="Proxima Nova" panose="02000506030000020004" pitchFamily="50" charset="0"/>
              </a:defRPr>
            </a:lvl3pPr>
            <a:lvl4pPr>
              <a:defRPr>
                <a:latin typeface="Proxima Nova" panose="02000506030000020004" pitchFamily="50" charset="0"/>
              </a:defRPr>
            </a:lvl4pPr>
            <a:lvl5pPr>
              <a:defRPr>
                <a:latin typeface="Proxima Nova" panose="02000506030000020004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8F087-4086-44F4-B5F6-08E62A4D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837" y="375239"/>
            <a:ext cx="271463" cy="50116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83ED0-21E6-4302-AD81-48907C1686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25625"/>
            <a:ext cx="52959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6C07D7-9E04-54B3-6403-EFCCC4D46895}"/>
              </a:ext>
            </a:extLst>
          </p:cNvPr>
          <p:cNvSpPr txBox="1">
            <a:spLocks/>
          </p:cNvSpPr>
          <p:nvPr userDrawn="1"/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2D630CB-2E58-454A-85E0-D5A3364DC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94BF3-F17E-4432-9B74-4AF626C3E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834F3-0797-4D7F-91B6-A41018F2D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A0DC5-A7AC-4258-ADC6-39C9C421CF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F4542-A1B1-4054-89EB-DFFECC195CC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446E5-B398-4112-A851-F8959144A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554F-73DB-4BC6-B37F-4075D311B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4A112-759C-411B-81F4-C9025886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01" r:id="rId12"/>
    <p:sldLayoutId id="2147484002" r:id="rId13"/>
    <p:sldLayoutId id="2147484003" r:id="rId14"/>
    <p:sldLayoutId id="2147483651" r:id="rId15"/>
    <p:sldLayoutId id="2147484004" r:id="rId16"/>
    <p:sldLayoutId id="2147483980" r:id="rId17"/>
    <p:sldLayoutId id="2147484000" r:id="rId18"/>
    <p:sldLayoutId id="2147483982" r:id="rId19"/>
    <p:sldLayoutId id="2147483983" r:id="rId20"/>
    <p:sldLayoutId id="2147483996" r:id="rId21"/>
    <p:sldLayoutId id="2147483997" r:id="rId22"/>
    <p:sldLayoutId id="2147483998" r:id="rId23"/>
    <p:sldLayoutId id="2147483999" r:id="rId24"/>
    <p:sldLayoutId id="2147483993" r:id="rId25"/>
    <p:sldLayoutId id="2147483989" r:id="rId26"/>
    <p:sldLayoutId id="2147483985" r:id="rId27"/>
    <p:sldLayoutId id="2147483981" r:id="rId28"/>
    <p:sldLayoutId id="2147483977" r:id="rId29"/>
    <p:sldLayoutId id="2147483973" r:id="rId30"/>
    <p:sldLayoutId id="2147483969" r:id="rId31"/>
    <p:sldLayoutId id="2147483965" r:id="rId32"/>
    <p:sldLayoutId id="2147483961" r:id="rId33"/>
    <p:sldLayoutId id="2147483936" r:id="rId34"/>
    <p:sldLayoutId id="2147483933" r:id="rId35"/>
    <p:sldLayoutId id="2147483920" r:id="rId36"/>
    <p:sldLayoutId id="2147483914" r:id="rId37"/>
    <p:sldLayoutId id="2147483896" r:id="rId38"/>
    <p:sldLayoutId id="2147483886" r:id="rId39"/>
    <p:sldLayoutId id="2147483881" r:id="rId40"/>
    <p:sldLayoutId id="2147483846" r:id="rId41"/>
    <p:sldLayoutId id="2147483840" r:id="rId42"/>
    <p:sldLayoutId id="2147483836" r:id="rId43"/>
    <p:sldLayoutId id="2147483825" r:id="rId44"/>
    <p:sldLayoutId id="2147483788" r:id="rId45"/>
    <p:sldLayoutId id="214748365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microsoft.com/office/2018/10/relationships/comments" Target="../comments/modernComment_28E_5EBB66B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18/10/relationships/comments" Target="../comments/modernComment_293_BC06B65C.xml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18/10/relationships/comments" Target="../comments/modernComment_29B_3589BE9F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231_17151FB1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9_80F6623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8_AAFCD7DC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30FAA-2A7C-408A-A383-2CF24BD1C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Proxima Nova"/>
              </a:rPr>
              <a:t>Herron Station: Station Area Plan</a:t>
            </a:r>
          </a:p>
          <a:p>
            <a:r>
              <a:rPr lang="en-US" sz="2800">
                <a:latin typeface="Proxima Nova"/>
              </a:rPr>
              <a:t>Community Meetings – Round 3</a:t>
            </a:r>
            <a:endParaRPr lang="en-US" sz="28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7A00A5D-9C55-D127-211B-E35811EFEF2E}"/>
              </a:ext>
            </a:extLst>
          </p:cNvPr>
          <p:cNvSpPr txBox="1">
            <a:spLocks/>
          </p:cNvSpPr>
          <p:nvPr/>
        </p:nvSpPr>
        <p:spPr>
          <a:xfrm>
            <a:off x="3111864" y="6053909"/>
            <a:ext cx="8829742" cy="5824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>
                <a:latin typeface="Proxima Nova"/>
              </a:rPr>
              <a:t>Lawrenceville United – 2.8.24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7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3FB1-D684-8B8D-B3FE-7F36BF697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n aerial view of a city&#10;&#10;Description automatically generated">
            <a:extLst>
              <a:ext uri="{FF2B5EF4-FFF2-40B4-BE49-F238E27FC236}">
                <a16:creationId xmlns:a16="http://schemas.microsoft.com/office/drawing/2014/main" id="{7DADEEE4-326C-766F-8D07-D8197446E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0" r="14483" b="300"/>
          <a:stretch/>
        </p:blipFill>
        <p:spPr>
          <a:xfrm>
            <a:off x="1176000" y="929474"/>
            <a:ext cx="5458029" cy="5293063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7FF9EC-DA52-AC61-0069-2A009F88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Opportunity Areas 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07E446-0A2C-4019-59A2-DD5325E4974C}"/>
              </a:ext>
            </a:extLst>
          </p:cNvPr>
          <p:cNvSpPr/>
          <p:nvPr/>
        </p:nvSpPr>
        <p:spPr>
          <a:xfrm>
            <a:off x="248998" y="6395469"/>
            <a:ext cx="430511" cy="231531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63B31E0-8F6C-85AA-46A4-7B8B9E0C225B}"/>
              </a:ext>
            </a:extLst>
          </p:cNvPr>
          <p:cNvSpPr txBox="1">
            <a:spLocks/>
          </p:cNvSpPr>
          <p:nvPr/>
        </p:nvSpPr>
        <p:spPr>
          <a:xfrm>
            <a:off x="67167" y="5610203"/>
            <a:ext cx="1278103" cy="3550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u="sng">
                <a:latin typeface="Proxima Nova"/>
              </a:rPr>
              <a:t>Legend: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482C98-DE57-2D2B-D7E8-3888B602F993}"/>
              </a:ext>
            </a:extLst>
          </p:cNvPr>
          <p:cNvSpPr txBox="1">
            <a:spLocks/>
          </p:cNvSpPr>
          <p:nvPr/>
        </p:nvSpPr>
        <p:spPr>
          <a:xfrm>
            <a:off x="685508" y="5829735"/>
            <a:ext cx="2757964" cy="961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300">
                <a:latin typeface="Proxima Nova"/>
              </a:rPr>
              <a:t>Herron Station 10% design</a:t>
            </a:r>
          </a:p>
          <a:p>
            <a:pPr>
              <a:lnSpc>
                <a:spcPct val="200000"/>
              </a:lnSpc>
            </a:pPr>
            <a:r>
              <a:rPr lang="en-US" sz="1300">
                <a:latin typeface="Proxima Nova"/>
              </a:rPr>
              <a:t>Future area project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669E23-ECBF-F3BA-6BEE-0217FF568AB5}"/>
              </a:ext>
            </a:extLst>
          </p:cNvPr>
          <p:cNvSpPr/>
          <p:nvPr/>
        </p:nvSpPr>
        <p:spPr>
          <a:xfrm>
            <a:off x="7065967" y="2329718"/>
            <a:ext cx="362857" cy="362856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6CA8A5A-EA7E-1CA5-D245-D4758C2A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28" y="2329718"/>
            <a:ext cx="4147789" cy="3628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latin typeface="Proxima Nova"/>
              </a:rPr>
              <a:t>Herron Ave bridge to Lawrenceville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8221B2-FCE5-585C-94BC-AB4CBF79AA1A}"/>
              </a:ext>
            </a:extLst>
          </p:cNvPr>
          <p:cNvSpPr/>
          <p:nvPr/>
        </p:nvSpPr>
        <p:spPr>
          <a:xfrm>
            <a:off x="7065963" y="1303535"/>
            <a:ext cx="363538" cy="363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Content Placeholder 7">
            <a:extLst>
              <a:ext uri="{FF2B5EF4-FFF2-40B4-BE49-F238E27FC236}">
                <a16:creationId xmlns:a16="http://schemas.microsoft.com/office/drawing/2014/main" id="{A9EC8881-17D4-994A-86C7-F917BCC2CF16}"/>
              </a:ext>
            </a:extLst>
          </p:cNvPr>
          <p:cNvSpPr txBox="1">
            <a:spLocks/>
          </p:cNvSpPr>
          <p:nvPr/>
        </p:nvSpPr>
        <p:spPr>
          <a:xfrm>
            <a:off x="7541744" y="1306817"/>
            <a:ext cx="4147789" cy="362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Proxima Nova"/>
              </a:rPr>
              <a:t>Station Area Gateways</a:t>
            </a:r>
          </a:p>
        </p:txBody>
      </p:sp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9B4EA3B2-D971-CC08-CD75-AFB54838ADE7}"/>
              </a:ext>
            </a:extLst>
          </p:cNvPr>
          <p:cNvSpPr txBox="1">
            <a:spLocks/>
          </p:cNvSpPr>
          <p:nvPr/>
        </p:nvSpPr>
        <p:spPr>
          <a:xfrm>
            <a:off x="7523741" y="3405596"/>
            <a:ext cx="4147789" cy="365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Proxima Nova"/>
              </a:rPr>
              <a:t>Downing Street stairs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7848F5B-3573-988F-D8AA-CC307C26E9E2}"/>
              </a:ext>
            </a:extLst>
          </p:cNvPr>
          <p:cNvSpPr/>
          <p:nvPr/>
        </p:nvSpPr>
        <p:spPr>
          <a:xfrm>
            <a:off x="7065963" y="3395485"/>
            <a:ext cx="363538" cy="363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Calibri"/>
                <a:cs typeface="Calibri"/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9A43D03-A8C2-4178-72B0-22178E392FE9}"/>
              </a:ext>
            </a:extLst>
          </p:cNvPr>
          <p:cNvSpPr/>
          <p:nvPr/>
        </p:nvSpPr>
        <p:spPr>
          <a:xfrm>
            <a:off x="7065963" y="4481561"/>
            <a:ext cx="363538" cy="363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A3A801B-FE0B-E46D-BE3D-A72543136600}"/>
              </a:ext>
            </a:extLst>
          </p:cNvPr>
          <p:cNvSpPr txBox="1">
            <a:spLocks/>
          </p:cNvSpPr>
          <p:nvPr/>
        </p:nvSpPr>
        <p:spPr>
          <a:xfrm>
            <a:off x="7543910" y="4477818"/>
            <a:ext cx="4147789" cy="689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Proxima Nova"/>
              </a:rPr>
              <a:t>Neighborhood Wayfinding Signage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C80630-7C7C-4BE8-0594-1AA39D73545C}"/>
              </a:ext>
            </a:extLst>
          </p:cNvPr>
          <p:cNvSpPr/>
          <p:nvPr/>
        </p:nvSpPr>
        <p:spPr>
          <a:xfrm>
            <a:off x="251398" y="5990407"/>
            <a:ext cx="430511" cy="231531"/>
          </a:xfrm>
          <a:prstGeom prst="rect">
            <a:avLst/>
          </a:prstGeom>
          <a:solidFill>
            <a:srgbClr val="EBBC2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56081F-7C4A-CCD8-1B66-A99CEA62EF58}"/>
              </a:ext>
            </a:extLst>
          </p:cNvPr>
          <p:cNvSpPr/>
          <p:nvPr/>
        </p:nvSpPr>
        <p:spPr>
          <a:xfrm>
            <a:off x="3303967" y="3111673"/>
            <a:ext cx="248857" cy="248856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ea typeface="Calibri"/>
                <a:cs typeface="Calibri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2581E4-B688-F365-9BE7-18F11E49E56B}"/>
              </a:ext>
            </a:extLst>
          </p:cNvPr>
          <p:cNvSpPr/>
          <p:nvPr/>
        </p:nvSpPr>
        <p:spPr>
          <a:xfrm>
            <a:off x="2613962" y="2505150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/>
              <a:t>1</a:t>
            </a:r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E65B280-E735-A5AD-DEBD-7FBABC2F9604}"/>
              </a:ext>
            </a:extLst>
          </p:cNvPr>
          <p:cNvSpPr/>
          <p:nvPr/>
        </p:nvSpPr>
        <p:spPr>
          <a:xfrm>
            <a:off x="2649961" y="1053150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ea typeface="Calibri"/>
                <a:cs typeface="Calibri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7B8229A-D659-1300-2B97-0B44C7C4AD9A}"/>
              </a:ext>
            </a:extLst>
          </p:cNvPr>
          <p:cNvSpPr/>
          <p:nvPr/>
        </p:nvSpPr>
        <p:spPr>
          <a:xfrm>
            <a:off x="3579962" y="4449187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ea typeface="Calibri"/>
                <a:cs typeface="Calibri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7F964B4-D974-1A37-19A1-06A1B7C7E0B0}"/>
              </a:ext>
            </a:extLst>
          </p:cNvPr>
          <p:cNvSpPr/>
          <p:nvPr/>
        </p:nvSpPr>
        <p:spPr>
          <a:xfrm>
            <a:off x="3939963" y="5927200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/>
              <a:t>4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699445-3465-D3D1-DB1B-854A9CF44D1D}"/>
              </a:ext>
            </a:extLst>
          </p:cNvPr>
          <p:cNvSpPr/>
          <p:nvPr/>
        </p:nvSpPr>
        <p:spPr>
          <a:xfrm>
            <a:off x="4617963" y="983200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ea typeface="Calibri"/>
                <a:cs typeface="Calibri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0E910CA-4172-3306-6A8A-52985C1ECF53}"/>
              </a:ext>
            </a:extLst>
          </p:cNvPr>
          <p:cNvSpPr/>
          <p:nvPr/>
        </p:nvSpPr>
        <p:spPr>
          <a:xfrm>
            <a:off x="1089962" y="2639200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ea typeface="Calibri"/>
                <a:cs typeface="Calibri"/>
              </a:rPr>
              <a:t>4</a:t>
            </a:r>
          </a:p>
        </p:txBody>
      </p:sp>
      <p:sp>
        <p:nvSpPr>
          <p:cNvPr id="54" name="Content Placeholder 7">
            <a:extLst>
              <a:ext uri="{FF2B5EF4-FFF2-40B4-BE49-F238E27FC236}">
                <a16:creationId xmlns:a16="http://schemas.microsoft.com/office/drawing/2014/main" id="{19B0020E-1214-FBC2-76F9-D8B8598002FF}"/>
              </a:ext>
            </a:extLst>
          </p:cNvPr>
          <p:cNvSpPr txBox="1">
            <a:spLocks/>
          </p:cNvSpPr>
          <p:nvPr/>
        </p:nvSpPr>
        <p:spPr>
          <a:xfrm>
            <a:off x="7552014" y="5612858"/>
            <a:ext cx="4147789" cy="689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Proxima Nova"/>
              </a:rPr>
              <a:t>Intersection of Liberty &amp; Herron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E800E57-991A-278D-CB1B-C8C2414C5CCD}"/>
              </a:ext>
            </a:extLst>
          </p:cNvPr>
          <p:cNvSpPr/>
          <p:nvPr/>
        </p:nvSpPr>
        <p:spPr>
          <a:xfrm>
            <a:off x="7065962" y="5594797"/>
            <a:ext cx="363538" cy="363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Calibri"/>
                <a:cs typeface="Calibri"/>
              </a:rPr>
              <a:t>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FF259D1-B78D-2DFD-AA98-BDDE611D9A45}"/>
              </a:ext>
            </a:extLst>
          </p:cNvPr>
          <p:cNvSpPr/>
          <p:nvPr/>
        </p:nvSpPr>
        <p:spPr>
          <a:xfrm>
            <a:off x="2799961" y="1599187"/>
            <a:ext cx="249538" cy="24953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ea typeface="Calibri"/>
                <a:cs typeface="Calibri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C5B9E8-9131-F1FF-25C1-417DD448D660}"/>
              </a:ext>
            </a:extLst>
          </p:cNvPr>
          <p:cNvSpPr/>
          <p:nvPr/>
        </p:nvSpPr>
        <p:spPr>
          <a:xfrm rot="20460000">
            <a:off x="2609059" y="3937460"/>
            <a:ext cx="1088572" cy="465116"/>
          </a:xfrm>
          <a:prstGeom prst="rect">
            <a:avLst/>
          </a:prstGeom>
          <a:solidFill>
            <a:srgbClr val="F1C400">
              <a:alpha val="53000"/>
            </a:srgbClr>
          </a:solidFill>
          <a:ln w="28575">
            <a:solidFill>
              <a:srgbClr val="F1C4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10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DC9AC-8709-03E6-545D-D4BF76A48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4A20-40D3-F6A8-5E8E-6848B2D3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Design</a:t>
            </a:r>
            <a:endParaRPr lang="en-US" sz="3600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7AFF0416-17FB-C45F-3E71-D9A483795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" y="876968"/>
            <a:ext cx="5970104" cy="5978386"/>
          </a:xfrm>
          <a:prstGeom prst="rect">
            <a:avLst/>
          </a:prstGeom>
        </p:spPr>
      </p:pic>
      <p:sp>
        <p:nvSpPr>
          <p:cNvPr id="5" name="Google Shape;676;p6">
            <a:extLst>
              <a:ext uri="{FF2B5EF4-FFF2-40B4-BE49-F238E27FC236}">
                <a16:creationId xmlns:a16="http://schemas.microsoft.com/office/drawing/2014/main" id="{192BEF4D-DF81-4106-8216-2B2EA830D6F2}"/>
              </a:ext>
            </a:extLst>
          </p:cNvPr>
          <p:cNvSpPr txBox="1"/>
          <p:nvPr/>
        </p:nvSpPr>
        <p:spPr>
          <a:xfrm>
            <a:off x="6397584" y="1099300"/>
            <a:ext cx="5527716" cy="382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Proxima Nova"/>
                <a:ea typeface="Arial"/>
                <a:cs typeface="Arial"/>
                <a:sym typeface="Arial"/>
              </a:rPr>
              <a:t>Key Design Elements:</a:t>
            </a:r>
            <a:endParaRPr>
              <a:latin typeface="Proxima Nova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003D4C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3D4C"/>
                </a:solidFill>
                <a:latin typeface="Proxima Nova"/>
                <a:ea typeface="Arial"/>
                <a:cs typeface="Arial"/>
                <a:sym typeface="Arial"/>
              </a:rPr>
              <a:t>Street-level plaza at Herron Avenue with longer street frontage to increase visibility. Plaza includes bike parking, a POGOH station, seating, and ticket vending machine (TVM).</a:t>
            </a:r>
            <a:endParaRPr>
              <a:latin typeface="Proxima Nova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4C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3D4C"/>
                </a:solidFill>
                <a:latin typeface="Proxima Nova"/>
                <a:ea typeface="Arial"/>
                <a:cs typeface="Arial"/>
                <a:sym typeface="Arial"/>
              </a:rPr>
              <a:t>ADA access is 10 ft wide with 1:16 slope with integrated landings.</a:t>
            </a:r>
            <a:endParaRPr>
              <a:latin typeface="Proxima Nova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4C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3D4C"/>
                </a:solidFill>
                <a:latin typeface="Proxima Nova"/>
                <a:ea typeface="Arial"/>
                <a:cs typeface="Arial"/>
                <a:sym typeface="Arial"/>
              </a:rPr>
              <a:t>Stairs and ramps are covered with canopies.</a:t>
            </a:r>
            <a:endParaRPr>
              <a:latin typeface="Proxima Nova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4C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3D4C"/>
                </a:solidFill>
                <a:latin typeface="Proxima Nova"/>
                <a:ea typeface="Arial"/>
                <a:cs typeface="Arial"/>
                <a:sym typeface="Arial"/>
              </a:rPr>
              <a:t>On-street bus stops are aligned at the intersection and integrated with the plaza treatment.</a:t>
            </a:r>
            <a:endParaRPr>
              <a:latin typeface="Proxima Nova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4C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3D4C"/>
                </a:solidFill>
                <a:latin typeface="Proxima Nova"/>
                <a:ea typeface="Arial"/>
                <a:cs typeface="Arial"/>
                <a:sym typeface="Arial"/>
              </a:rPr>
              <a:t>Proposed pedestrian safety improvements at the intersection of Herron Ave and Ruthven St.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003D4C"/>
              </a:buClr>
              <a:buSzPts val="1600"/>
              <a:buAutoNum type="arabicPeriod"/>
            </a:pPr>
            <a:r>
              <a:rPr lang="en-US" sz="1600">
                <a:solidFill>
                  <a:srgbClr val="003D4C"/>
                </a:solidFill>
                <a:latin typeface="Proxima Nova"/>
                <a:cs typeface="Arial"/>
              </a:rPr>
              <a:t>Removal of invasive species and planting of native species</a:t>
            </a:r>
          </a:p>
        </p:txBody>
      </p:sp>
      <p:sp>
        <p:nvSpPr>
          <p:cNvPr id="8" name="Google Shape;677;p6">
            <a:extLst>
              <a:ext uri="{FF2B5EF4-FFF2-40B4-BE49-F238E27FC236}">
                <a16:creationId xmlns:a16="http://schemas.microsoft.com/office/drawing/2014/main" id="{1BFB17D8-BC5F-47AA-AB49-DDE0B5265A83}"/>
              </a:ext>
            </a:extLst>
          </p:cNvPr>
          <p:cNvSpPr/>
          <p:nvPr/>
        </p:nvSpPr>
        <p:spPr>
          <a:xfrm>
            <a:off x="6393750" y="1466551"/>
            <a:ext cx="349950" cy="3499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9" name="Google Shape;678;p6">
            <a:extLst>
              <a:ext uri="{FF2B5EF4-FFF2-40B4-BE49-F238E27FC236}">
                <a16:creationId xmlns:a16="http://schemas.microsoft.com/office/drawing/2014/main" id="{B06D97AF-7C6E-494F-83ED-2E1928448535}"/>
              </a:ext>
            </a:extLst>
          </p:cNvPr>
          <p:cNvSpPr/>
          <p:nvPr/>
        </p:nvSpPr>
        <p:spPr>
          <a:xfrm>
            <a:off x="6393750" y="2324810"/>
            <a:ext cx="349950" cy="3499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0" name="Google Shape;679;p6">
            <a:extLst>
              <a:ext uri="{FF2B5EF4-FFF2-40B4-BE49-F238E27FC236}">
                <a16:creationId xmlns:a16="http://schemas.microsoft.com/office/drawing/2014/main" id="{222A6018-1E9B-484D-8324-4DB1401AD4CD}"/>
              </a:ext>
            </a:extLst>
          </p:cNvPr>
          <p:cNvSpPr/>
          <p:nvPr/>
        </p:nvSpPr>
        <p:spPr>
          <a:xfrm>
            <a:off x="6393750" y="2782918"/>
            <a:ext cx="349950" cy="3499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1" name="Google Shape;680;p6">
            <a:extLst>
              <a:ext uri="{FF2B5EF4-FFF2-40B4-BE49-F238E27FC236}">
                <a16:creationId xmlns:a16="http://schemas.microsoft.com/office/drawing/2014/main" id="{4A3B2648-D1A1-407C-8FD0-69488FEA4B43}"/>
              </a:ext>
            </a:extLst>
          </p:cNvPr>
          <p:cNvSpPr/>
          <p:nvPr/>
        </p:nvSpPr>
        <p:spPr>
          <a:xfrm>
            <a:off x="6393750" y="3191042"/>
            <a:ext cx="349950" cy="3499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2" name="Google Shape;690;p6">
            <a:extLst>
              <a:ext uri="{FF2B5EF4-FFF2-40B4-BE49-F238E27FC236}">
                <a16:creationId xmlns:a16="http://schemas.microsoft.com/office/drawing/2014/main" id="{D92E2AB1-91CF-4766-A4F8-3E6B1E0B07EC}"/>
              </a:ext>
            </a:extLst>
          </p:cNvPr>
          <p:cNvSpPr/>
          <p:nvPr/>
        </p:nvSpPr>
        <p:spPr>
          <a:xfrm>
            <a:off x="6393750" y="3690946"/>
            <a:ext cx="349950" cy="3499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4" name="Google Shape;677;p6">
            <a:extLst>
              <a:ext uri="{FF2B5EF4-FFF2-40B4-BE49-F238E27FC236}">
                <a16:creationId xmlns:a16="http://schemas.microsoft.com/office/drawing/2014/main" id="{D2571C83-C236-4B20-B990-9E508EAD4B84}"/>
              </a:ext>
            </a:extLst>
          </p:cNvPr>
          <p:cNvSpPr/>
          <p:nvPr/>
        </p:nvSpPr>
        <p:spPr>
          <a:xfrm>
            <a:off x="3982371" y="3202494"/>
            <a:ext cx="340953" cy="329747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/>
          </a:p>
        </p:txBody>
      </p:sp>
      <p:sp>
        <p:nvSpPr>
          <p:cNvPr id="15" name="Google Shape;678;p6">
            <a:extLst>
              <a:ext uri="{FF2B5EF4-FFF2-40B4-BE49-F238E27FC236}">
                <a16:creationId xmlns:a16="http://schemas.microsoft.com/office/drawing/2014/main" id="{72E2FC43-F0A9-4B4C-9D95-DE3EB5B7EC7C}"/>
              </a:ext>
            </a:extLst>
          </p:cNvPr>
          <p:cNvSpPr/>
          <p:nvPr/>
        </p:nvSpPr>
        <p:spPr>
          <a:xfrm>
            <a:off x="2146161" y="5202597"/>
            <a:ext cx="329747" cy="34095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/>
          </a:p>
        </p:txBody>
      </p:sp>
      <p:sp>
        <p:nvSpPr>
          <p:cNvPr id="16" name="Google Shape;679;p6">
            <a:extLst>
              <a:ext uri="{FF2B5EF4-FFF2-40B4-BE49-F238E27FC236}">
                <a16:creationId xmlns:a16="http://schemas.microsoft.com/office/drawing/2014/main" id="{F60A403C-941F-4EA2-9E01-1F8FD7EAFAC9}"/>
              </a:ext>
            </a:extLst>
          </p:cNvPr>
          <p:cNvSpPr/>
          <p:nvPr/>
        </p:nvSpPr>
        <p:spPr>
          <a:xfrm>
            <a:off x="3269360" y="3639655"/>
            <a:ext cx="329747" cy="329747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/>
          </a:p>
        </p:txBody>
      </p:sp>
      <p:sp>
        <p:nvSpPr>
          <p:cNvPr id="17" name="Google Shape;679;p6">
            <a:extLst>
              <a:ext uri="{FF2B5EF4-FFF2-40B4-BE49-F238E27FC236}">
                <a16:creationId xmlns:a16="http://schemas.microsoft.com/office/drawing/2014/main" id="{0ECF9FA0-73B1-4B9F-AF3D-A4A36DC5E590}"/>
              </a:ext>
            </a:extLst>
          </p:cNvPr>
          <p:cNvSpPr/>
          <p:nvPr/>
        </p:nvSpPr>
        <p:spPr>
          <a:xfrm>
            <a:off x="2551943" y="3123074"/>
            <a:ext cx="329747" cy="329747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/>
          </a:p>
        </p:txBody>
      </p:sp>
      <p:sp>
        <p:nvSpPr>
          <p:cNvPr id="18" name="Google Shape;680;p6">
            <a:extLst>
              <a:ext uri="{FF2B5EF4-FFF2-40B4-BE49-F238E27FC236}">
                <a16:creationId xmlns:a16="http://schemas.microsoft.com/office/drawing/2014/main" id="{D303928C-FD8D-4D6D-B19A-06E11096B26D}"/>
              </a:ext>
            </a:extLst>
          </p:cNvPr>
          <p:cNvSpPr/>
          <p:nvPr/>
        </p:nvSpPr>
        <p:spPr>
          <a:xfrm>
            <a:off x="4561619" y="3392947"/>
            <a:ext cx="329747" cy="329747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400"/>
          </a:p>
        </p:txBody>
      </p:sp>
      <p:sp>
        <p:nvSpPr>
          <p:cNvPr id="19" name="Google Shape;690;p6">
            <a:extLst>
              <a:ext uri="{FF2B5EF4-FFF2-40B4-BE49-F238E27FC236}">
                <a16:creationId xmlns:a16="http://schemas.microsoft.com/office/drawing/2014/main" id="{6D311BC3-36DB-4DF4-805F-FCBD7FB43C0A}"/>
              </a:ext>
            </a:extLst>
          </p:cNvPr>
          <p:cNvSpPr/>
          <p:nvPr/>
        </p:nvSpPr>
        <p:spPr>
          <a:xfrm>
            <a:off x="4200060" y="2905385"/>
            <a:ext cx="329747" cy="34095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</a:t>
            </a:r>
            <a:endParaRPr lang="en-US" sz="2400">
              <a:cs typeface="Calibri"/>
            </a:endParaRPr>
          </a:p>
        </p:txBody>
      </p:sp>
      <p:sp>
        <p:nvSpPr>
          <p:cNvPr id="20" name="Google Shape;679;p6">
            <a:extLst>
              <a:ext uri="{FF2B5EF4-FFF2-40B4-BE49-F238E27FC236}">
                <a16:creationId xmlns:a16="http://schemas.microsoft.com/office/drawing/2014/main" id="{4D43C3F3-715C-4DF8-A093-62A5902B16B7}"/>
              </a:ext>
            </a:extLst>
          </p:cNvPr>
          <p:cNvSpPr/>
          <p:nvPr/>
        </p:nvSpPr>
        <p:spPr>
          <a:xfrm>
            <a:off x="1310550" y="5999134"/>
            <a:ext cx="329747" cy="34095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/>
          </a:p>
        </p:txBody>
      </p:sp>
      <p:sp>
        <p:nvSpPr>
          <p:cNvPr id="3" name="Google Shape;690;p6">
            <a:extLst>
              <a:ext uri="{FF2B5EF4-FFF2-40B4-BE49-F238E27FC236}">
                <a16:creationId xmlns:a16="http://schemas.microsoft.com/office/drawing/2014/main" id="{D29ACC5D-8FEC-851B-2E4F-833AB270E648}"/>
              </a:ext>
            </a:extLst>
          </p:cNvPr>
          <p:cNvSpPr/>
          <p:nvPr/>
        </p:nvSpPr>
        <p:spPr>
          <a:xfrm>
            <a:off x="2873982" y="4399696"/>
            <a:ext cx="329747" cy="34095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6</a:t>
            </a:r>
            <a:endParaRPr lang="en-US" sz="2400">
              <a:cs typeface="Calibri"/>
            </a:endParaRPr>
          </a:p>
        </p:txBody>
      </p:sp>
      <p:sp>
        <p:nvSpPr>
          <p:cNvPr id="4" name="Google Shape;690;p6">
            <a:extLst>
              <a:ext uri="{FF2B5EF4-FFF2-40B4-BE49-F238E27FC236}">
                <a16:creationId xmlns:a16="http://schemas.microsoft.com/office/drawing/2014/main" id="{7F1D3729-50DE-BD00-63CF-E252B61E6E70}"/>
              </a:ext>
            </a:extLst>
          </p:cNvPr>
          <p:cNvSpPr/>
          <p:nvPr/>
        </p:nvSpPr>
        <p:spPr>
          <a:xfrm>
            <a:off x="6393750" y="4165959"/>
            <a:ext cx="349950" cy="3499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655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cs typeface="Calibri"/>
              </a:rPr>
              <a:t>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9A8193-0227-6E59-6A32-278158FA2CD0}"/>
              </a:ext>
            </a:extLst>
          </p:cNvPr>
          <p:cNvGrpSpPr/>
          <p:nvPr/>
        </p:nvGrpSpPr>
        <p:grpSpPr>
          <a:xfrm>
            <a:off x="6407480" y="5036816"/>
            <a:ext cx="5521857" cy="1776128"/>
            <a:chOff x="6407480" y="4512323"/>
            <a:chExt cx="3938481" cy="1281323"/>
          </a:xfrm>
        </p:grpSpPr>
        <p:pic>
          <p:nvPicPr>
            <p:cNvPr id="13" name="Google Shape;694;p6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CDAA3A39-503B-4BBB-B5E7-6C05F69A7084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9" t="-158" r="500" b="53164"/>
            <a:stretch/>
          </p:blipFill>
          <p:spPr>
            <a:xfrm>
              <a:off x="6407480" y="4512323"/>
              <a:ext cx="1964802" cy="1100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94;p6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7A00A64C-AB86-354F-30EA-C148E34B6B29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186" b="-424"/>
            <a:stretch/>
          </p:blipFill>
          <p:spPr>
            <a:xfrm>
              <a:off x="8375022" y="4523425"/>
              <a:ext cx="1970939" cy="127022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273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06172-3258-1993-7B41-951F345A9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4537-AC92-E5A9-EB22-D829DBFD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Design – Aerial view</a:t>
            </a:r>
            <a:endParaRPr lang="en-US" sz="3600"/>
          </a:p>
        </p:txBody>
      </p:sp>
      <p:pic>
        <p:nvPicPr>
          <p:cNvPr id="7" name="Google Shape;704;p7">
            <a:extLst>
              <a:ext uri="{FF2B5EF4-FFF2-40B4-BE49-F238E27FC236}">
                <a16:creationId xmlns:a16="http://schemas.microsoft.com/office/drawing/2014/main" id="{5C40BA01-3E8B-44F3-84EB-C9E77996BFB1}"/>
              </a:ext>
            </a:extLst>
          </p:cNvPr>
          <p:cNvPicPr preferRelativeResize="0"/>
          <p:nvPr/>
        </p:nvPicPr>
        <p:blipFill rotWithShape="1">
          <a:blip r:embed="rId3"/>
          <a:srcRect l="7941" t="13264" r="18461" b="9890"/>
          <a:stretch/>
        </p:blipFill>
        <p:spPr>
          <a:xfrm>
            <a:off x="1081247" y="876502"/>
            <a:ext cx="10146226" cy="59814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05;p7">
            <a:extLst>
              <a:ext uri="{FF2B5EF4-FFF2-40B4-BE49-F238E27FC236}">
                <a16:creationId xmlns:a16="http://schemas.microsoft.com/office/drawing/2014/main" id="{AB242510-52CB-4598-8840-85C7945FC59C}"/>
              </a:ext>
            </a:extLst>
          </p:cNvPr>
          <p:cNvSpPr txBox="1"/>
          <p:nvPr/>
        </p:nvSpPr>
        <p:spPr>
          <a:xfrm>
            <a:off x="7360938" y="2206396"/>
            <a:ext cx="2640835" cy="48738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13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ADA Accessible Ramp (10 foot wide, 1:16 slope) </a:t>
            </a:r>
            <a:endParaRPr lang="en-US" sz="1600"/>
          </a:p>
        </p:txBody>
      </p:sp>
      <p:sp>
        <p:nvSpPr>
          <p:cNvPr id="9" name="Google Shape;706;p7">
            <a:extLst>
              <a:ext uri="{FF2B5EF4-FFF2-40B4-BE49-F238E27FC236}">
                <a16:creationId xmlns:a16="http://schemas.microsoft.com/office/drawing/2014/main" id="{22D8EF80-D75E-4D3B-B95A-073CB4E262BD}"/>
              </a:ext>
            </a:extLst>
          </p:cNvPr>
          <p:cNvSpPr/>
          <p:nvPr/>
        </p:nvSpPr>
        <p:spPr>
          <a:xfrm>
            <a:off x="2028740" y="2212301"/>
            <a:ext cx="2413251" cy="673737"/>
          </a:xfrm>
          <a:custGeom>
            <a:avLst/>
            <a:gdLst/>
            <a:ahLst/>
            <a:cxnLst/>
            <a:rect l="l" t="t" r="r" b="b"/>
            <a:pathLst>
              <a:path w="2544450" h="490889" extrusionOk="0">
                <a:moveTo>
                  <a:pt x="2544450" y="490889"/>
                </a:moveTo>
                <a:lnTo>
                  <a:pt x="205356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07;p7">
            <a:extLst>
              <a:ext uri="{FF2B5EF4-FFF2-40B4-BE49-F238E27FC236}">
                <a16:creationId xmlns:a16="http://schemas.microsoft.com/office/drawing/2014/main" id="{EFA661B3-FE07-415C-BD07-AEA1C1D71D56}"/>
              </a:ext>
            </a:extLst>
          </p:cNvPr>
          <p:cNvSpPr txBox="1"/>
          <p:nvPr/>
        </p:nvSpPr>
        <p:spPr>
          <a:xfrm>
            <a:off x="1656025" y="1475547"/>
            <a:ext cx="2397768" cy="736755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ct val="1000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Integrated Plaza Shelter with Covered Bike Parking, Seating, TVM</a:t>
            </a:r>
            <a:endParaRPr lang="en-US" sz="1600"/>
          </a:p>
        </p:txBody>
      </p:sp>
      <p:sp>
        <p:nvSpPr>
          <p:cNvPr id="11" name="Google Shape;708;p7">
            <a:extLst>
              <a:ext uri="{FF2B5EF4-FFF2-40B4-BE49-F238E27FC236}">
                <a16:creationId xmlns:a16="http://schemas.microsoft.com/office/drawing/2014/main" id="{0DB9BBBB-DC18-4E58-819D-858347F521A4}"/>
              </a:ext>
            </a:extLst>
          </p:cNvPr>
          <p:cNvSpPr txBox="1"/>
          <p:nvPr/>
        </p:nvSpPr>
        <p:spPr>
          <a:xfrm>
            <a:off x="7630678" y="5970671"/>
            <a:ext cx="3447705" cy="485163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13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Updated Busway Platforms, Shelter, Seating (12 feet x 160 feet)</a:t>
            </a:r>
            <a:endParaRPr lang="en-US" sz="1600"/>
          </a:p>
        </p:txBody>
      </p:sp>
      <p:sp>
        <p:nvSpPr>
          <p:cNvPr id="12" name="Google Shape;709;p7">
            <a:extLst>
              <a:ext uri="{FF2B5EF4-FFF2-40B4-BE49-F238E27FC236}">
                <a16:creationId xmlns:a16="http://schemas.microsoft.com/office/drawing/2014/main" id="{13F4986E-F473-4A9A-A4D9-2AB3747F7D54}"/>
              </a:ext>
            </a:extLst>
          </p:cNvPr>
          <p:cNvSpPr/>
          <p:nvPr/>
        </p:nvSpPr>
        <p:spPr>
          <a:xfrm rot="10800000" flipH="1">
            <a:off x="2432107" y="4686573"/>
            <a:ext cx="2031505" cy="591559"/>
          </a:xfrm>
          <a:custGeom>
            <a:avLst/>
            <a:gdLst/>
            <a:ahLst/>
            <a:cxnLst/>
            <a:rect l="l" t="t" r="r" b="b"/>
            <a:pathLst>
              <a:path w="2752826" h="346510" extrusionOk="0">
                <a:moveTo>
                  <a:pt x="2752826" y="346510"/>
                </a:moveTo>
                <a:lnTo>
                  <a:pt x="2406316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10;p7">
            <a:extLst>
              <a:ext uri="{FF2B5EF4-FFF2-40B4-BE49-F238E27FC236}">
                <a16:creationId xmlns:a16="http://schemas.microsoft.com/office/drawing/2014/main" id="{898E1EA4-0D7F-479F-BFCF-BD60F6A2003C}"/>
              </a:ext>
            </a:extLst>
          </p:cNvPr>
          <p:cNvSpPr txBox="1"/>
          <p:nvPr/>
        </p:nvSpPr>
        <p:spPr>
          <a:xfrm>
            <a:off x="2291303" y="4780721"/>
            <a:ext cx="1886512" cy="497411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14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Improved Inbound Stair and Canopy</a:t>
            </a:r>
            <a:endParaRPr lang="en-US" sz="1600"/>
          </a:p>
        </p:txBody>
      </p:sp>
      <p:grpSp>
        <p:nvGrpSpPr>
          <p:cNvPr id="14" name="Google Shape;711;p7">
            <a:extLst>
              <a:ext uri="{FF2B5EF4-FFF2-40B4-BE49-F238E27FC236}">
                <a16:creationId xmlns:a16="http://schemas.microsoft.com/office/drawing/2014/main" id="{88532BFA-21AF-4578-85C9-08A3CAFB6A6D}"/>
              </a:ext>
            </a:extLst>
          </p:cNvPr>
          <p:cNvGrpSpPr/>
          <p:nvPr/>
        </p:nvGrpSpPr>
        <p:grpSpPr>
          <a:xfrm>
            <a:off x="1178334" y="7115543"/>
            <a:ext cx="374622" cy="381543"/>
            <a:chOff x="275714" y="5957454"/>
            <a:chExt cx="535766" cy="545662"/>
          </a:xfrm>
        </p:grpSpPr>
        <p:sp>
          <p:nvSpPr>
            <p:cNvPr id="15" name="Google Shape;712;p7">
              <a:extLst>
                <a:ext uri="{FF2B5EF4-FFF2-40B4-BE49-F238E27FC236}">
                  <a16:creationId xmlns:a16="http://schemas.microsoft.com/office/drawing/2014/main" id="{505733A2-5F19-4133-9E66-B2BD52BC624C}"/>
                </a:ext>
              </a:extLst>
            </p:cNvPr>
            <p:cNvSpPr/>
            <p:nvPr/>
          </p:nvSpPr>
          <p:spPr>
            <a:xfrm>
              <a:off x="405740" y="5987142"/>
              <a:ext cx="405740" cy="3958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13;p7">
              <a:extLst>
                <a:ext uri="{FF2B5EF4-FFF2-40B4-BE49-F238E27FC236}">
                  <a16:creationId xmlns:a16="http://schemas.microsoft.com/office/drawing/2014/main" id="{2B693A50-572C-480C-ADB7-754D2E0F09A7}"/>
                </a:ext>
              </a:extLst>
            </p:cNvPr>
            <p:cNvSpPr txBox="1"/>
            <p:nvPr/>
          </p:nvSpPr>
          <p:spPr>
            <a:xfrm>
              <a:off x="415635" y="5957454"/>
              <a:ext cx="188026" cy="439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  <p:sp>
          <p:nvSpPr>
            <p:cNvPr id="17" name="Google Shape;714;p7">
              <a:extLst>
                <a:ext uri="{FF2B5EF4-FFF2-40B4-BE49-F238E27FC236}">
                  <a16:creationId xmlns:a16="http://schemas.microsoft.com/office/drawing/2014/main" id="{4B1A2A89-1334-4A20-84EF-EF08B8B2D044}"/>
                </a:ext>
              </a:extLst>
            </p:cNvPr>
            <p:cNvSpPr/>
            <p:nvPr/>
          </p:nvSpPr>
          <p:spPr>
            <a:xfrm rot="-4800000">
              <a:off x="296883" y="6214753"/>
              <a:ext cx="267194" cy="267194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715;p7">
            <a:extLst>
              <a:ext uri="{FF2B5EF4-FFF2-40B4-BE49-F238E27FC236}">
                <a16:creationId xmlns:a16="http://schemas.microsoft.com/office/drawing/2014/main" id="{F72E0A77-B8F8-4CFA-BA66-B6438F0F4D9D}"/>
              </a:ext>
            </a:extLst>
          </p:cNvPr>
          <p:cNvSpPr/>
          <p:nvPr/>
        </p:nvSpPr>
        <p:spPr>
          <a:xfrm>
            <a:off x="3474864" y="1335279"/>
            <a:ext cx="1894422" cy="560011"/>
          </a:xfrm>
          <a:custGeom>
            <a:avLst/>
            <a:gdLst/>
            <a:ahLst/>
            <a:cxnLst/>
            <a:rect l="l" t="t" r="r" b="b"/>
            <a:pathLst>
              <a:path w="2935706" h="490889" extrusionOk="0">
                <a:moveTo>
                  <a:pt x="2935706" y="490889"/>
                </a:moveTo>
                <a:lnTo>
                  <a:pt x="2444817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716;p7">
            <a:extLst>
              <a:ext uri="{FF2B5EF4-FFF2-40B4-BE49-F238E27FC236}">
                <a16:creationId xmlns:a16="http://schemas.microsoft.com/office/drawing/2014/main" id="{06F969DC-7EBB-48DA-A92F-F1058777FB71}"/>
              </a:ext>
            </a:extLst>
          </p:cNvPr>
          <p:cNvSpPr txBox="1"/>
          <p:nvPr/>
        </p:nvSpPr>
        <p:spPr>
          <a:xfrm>
            <a:off x="3375473" y="880638"/>
            <a:ext cx="1637530" cy="454641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13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Downing St. Stairs</a:t>
            </a:r>
            <a:endParaRPr lang="en-US" sz="1600"/>
          </a:p>
        </p:txBody>
      </p:sp>
      <p:sp>
        <p:nvSpPr>
          <p:cNvPr id="20" name="Google Shape;717;p7">
            <a:extLst>
              <a:ext uri="{FF2B5EF4-FFF2-40B4-BE49-F238E27FC236}">
                <a16:creationId xmlns:a16="http://schemas.microsoft.com/office/drawing/2014/main" id="{9842F64B-B38D-4D30-B76C-7886EBC8C173}"/>
              </a:ext>
            </a:extLst>
          </p:cNvPr>
          <p:cNvSpPr/>
          <p:nvPr/>
        </p:nvSpPr>
        <p:spPr>
          <a:xfrm>
            <a:off x="7278111" y="3796848"/>
            <a:ext cx="3150195" cy="251128"/>
          </a:xfrm>
          <a:custGeom>
            <a:avLst/>
            <a:gdLst/>
            <a:ahLst/>
            <a:cxnLst/>
            <a:rect l="l" t="t" r="r" b="b"/>
            <a:pathLst>
              <a:path w="4031577" h="2115004" extrusionOk="0">
                <a:moveTo>
                  <a:pt x="0" y="2115004"/>
                </a:moveTo>
                <a:lnTo>
                  <a:pt x="2089265" y="0"/>
                </a:lnTo>
                <a:lnTo>
                  <a:pt x="4031577" y="0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18;p7">
            <a:extLst>
              <a:ext uri="{FF2B5EF4-FFF2-40B4-BE49-F238E27FC236}">
                <a16:creationId xmlns:a16="http://schemas.microsoft.com/office/drawing/2014/main" id="{967E1913-556F-413A-BB56-B18B496D93B3}"/>
              </a:ext>
            </a:extLst>
          </p:cNvPr>
          <p:cNvSpPr txBox="1"/>
          <p:nvPr/>
        </p:nvSpPr>
        <p:spPr>
          <a:xfrm>
            <a:off x="8924221" y="3328070"/>
            <a:ext cx="2157117" cy="475112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1300"/>
              <a:buFont typeface="Arial"/>
              <a:buNone/>
            </a:pPr>
            <a:r>
              <a:rPr lang="en-US" sz="160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Canopies at Landing and Mid Ramp</a:t>
            </a:r>
            <a:endParaRPr lang="en-US" sz="1600"/>
          </a:p>
        </p:txBody>
      </p:sp>
      <p:cxnSp>
        <p:nvCxnSpPr>
          <p:cNvPr id="22" name="Google Shape;719;p7">
            <a:extLst>
              <a:ext uri="{FF2B5EF4-FFF2-40B4-BE49-F238E27FC236}">
                <a16:creationId xmlns:a16="http://schemas.microsoft.com/office/drawing/2014/main" id="{8FDAE889-2F37-4CB1-9F18-BFB105E5A03B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8882807" y="3813410"/>
            <a:ext cx="1566378" cy="1439875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3" name="Google Shape;720;p7">
            <a:extLst>
              <a:ext uri="{FF2B5EF4-FFF2-40B4-BE49-F238E27FC236}">
                <a16:creationId xmlns:a16="http://schemas.microsoft.com/office/drawing/2014/main" id="{8A41F5C6-A911-487A-8579-E6B4BA98741D}"/>
              </a:ext>
            </a:extLst>
          </p:cNvPr>
          <p:cNvSpPr/>
          <p:nvPr/>
        </p:nvSpPr>
        <p:spPr>
          <a:xfrm>
            <a:off x="5331738" y="3018865"/>
            <a:ext cx="4998421" cy="2611272"/>
          </a:xfrm>
          <a:custGeom>
            <a:avLst/>
            <a:gdLst/>
            <a:ahLst/>
            <a:cxnLst/>
            <a:rect l="l" t="t" r="r" b="b"/>
            <a:pathLst>
              <a:path w="4346933" h="2295692" extrusionOk="0">
                <a:moveTo>
                  <a:pt x="0" y="0"/>
                </a:moveTo>
                <a:lnTo>
                  <a:pt x="1894410" y="958158"/>
                </a:lnTo>
                <a:lnTo>
                  <a:pt x="2066505" y="870257"/>
                </a:lnTo>
                <a:lnTo>
                  <a:pt x="4346933" y="2151421"/>
                </a:lnTo>
                <a:lnTo>
                  <a:pt x="4198956" y="2295692"/>
                </a:lnTo>
                <a:lnTo>
                  <a:pt x="1852327" y="1637684"/>
                </a:lnTo>
              </a:path>
            </a:pathLst>
          </a:custGeom>
          <a:noFill/>
          <a:ln w="25400" cap="rnd" cmpd="sng">
            <a:solidFill>
              <a:srgbClr val="BD25A0"/>
            </a:solidFill>
            <a:prstDash val="dash"/>
            <a:miter lim="800000"/>
            <a:headEnd type="stealth" w="med" len="med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721;p7">
            <a:extLst>
              <a:ext uri="{FF2B5EF4-FFF2-40B4-BE49-F238E27FC236}">
                <a16:creationId xmlns:a16="http://schemas.microsoft.com/office/drawing/2014/main" id="{0B339269-FB51-4706-9310-2B70CC001A66}"/>
              </a:ext>
            </a:extLst>
          </p:cNvPr>
          <p:cNvSpPr/>
          <p:nvPr/>
        </p:nvSpPr>
        <p:spPr>
          <a:xfrm>
            <a:off x="6895563" y="4962265"/>
            <a:ext cx="2681613" cy="1494361"/>
          </a:xfrm>
          <a:custGeom>
            <a:avLst/>
            <a:gdLst/>
            <a:ahLst/>
            <a:cxnLst/>
            <a:rect l="l" t="t" r="r" b="b"/>
            <a:pathLst>
              <a:path w="3468414" h="428822" extrusionOk="0">
                <a:moveTo>
                  <a:pt x="0" y="0"/>
                </a:moveTo>
                <a:lnTo>
                  <a:pt x="987235" y="428822"/>
                </a:lnTo>
                <a:lnTo>
                  <a:pt x="3468414" y="428822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22;p7">
            <a:extLst>
              <a:ext uri="{FF2B5EF4-FFF2-40B4-BE49-F238E27FC236}">
                <a16:creationId xmlns:a16="http://schemas.microsoft.com/office/drawing/2014/main" id="{44C9E36D-A77F-4EA9-8496-053C3B18549C}"/>
              </a:ext>
            </a:extLst>
          </p:cNvPr>
          <p:cNvSpPr/>
          <p:nvPr/>
        </p:nvSpPr>
        <p:spPr>
          <a:xfrm>
            <a:off x="6250897" y="5430832"/>
            <a:ext cx="1423367" cy="1032272"/>
          </a:xfrm>
          <a:custGeom>
            <a:avLst/>
            <a:gdLst/>
            <a:ahLst/>
            <a:cxnLst/>
            <a:rect l="l" t="t" r="r" b="b"/>
            <a:pathLst>
              <a:path w="1683299" h="425681" extrusionOk="0">
                <a:moveTo>
                  <a:pt x="0" y="0"/>
                </a:moveTo>
                <a:cubicBezTo>
                  <a:pt x="395542" y="62821"/>
                  <a:pt x="1287757" y="362860"/>
                  <a:pt x="1683299" y="425681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23;p7">
            <a:extLst>
              <a:ext uri="{FF2B5EF4-FFF2-40B4-BE49-F238E27FC236}">
                <a16:creationId xmlns:a16="http://schemas.microsoft.com/office/drawing/2014/main" id="{4A7BF505-E645-477A-A27C-1D1B7D0F2073}"/>
              </a:ext>
            </a:extLst>
          </p:cNvPr>
          <p:cNvSpPr/>
          <p:nvPr/>
        </p:nvSpPr>
        <p:spPr>
          <a:xfrm>
            <a:off x="6416493" y="2692505"/>
            <a:ext cx="2704270" cy="811744"/>
          </a:xfrm>
          <a:custGeom>
            <a:avLst/>
            <a:gdLst/>
            <a:ahLst/>
            <a:cxnLst/>
            <a:rect l="l" t="t" r="r" b="b"/>
            <a:pathLst>
              <a:path w="2990510" h="1152179" extrusionOk="0">
                <a:moveTo>
                  <a:pt x="0" y="1152179"/>
                </a:moveTo>
                <a:lnTo>
                  <a:pt x="1048198" y="0"/>
                </a:lnTo>
                <a:lnTo>
                  <a:pt x="2990510" y="0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05;p7">
            <a:extLst>
              <a:ext uri="{FF2B5EF4-FFF2-40B4-BE49-F238E27FC236}">
                <a16:creationId xmlns:a16="http://schemas.microsoft.com/office/drawing/2014/main" id="{D0C4FE7E-9865-31AF-B12A-B804ACD8E9FF}"/>
              </a:ext>
            </a:extLst>
          </p:cNvPr>
          <p:cNvSpPr txBox="1"/>
          <p:nvPr/>
        </p:nvSpPr>
        <p:spPr>
          <a:xfrm>
            <a:off x="7153119" y="1404811"/>
            <a:ext cx="2640835" cy="48738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003D4C"/>
                </a:solidFill>
                <a:latin typeface="Arial"/>
                <a:cs typeface="Arial"/>
                <a:sym typeface="Arial"/>
              </a:rPr>
              <a:t>Landscape design in the station area and on the cliff</a:t>
            </a:r>
            <a:endParaRPr lang="en-US"/>
          </a:p>
        </p:txBody>
      </p:sp>
      <p:sp>
        <p:nvSpPr>
          <p:cNvPr id="5" name="Google Shape;723;p7">
            <a:extLst>
              <a:ext uri="{FF2B5EF4-FFF2-40B4-BE49-F238E27FC236}">
                <a16:creationId xmlns:a16="http://schemas.microsoft.com/office/drawing/2014/main" id="{7B7554D1-AB91-9A3E-3FC1-D6FA241750C2}"/>
              </a:ext>
            </a:extLst>
          </p:cNvPr>
          <p:cNvSpPr/>
          <p:nvPr/>
        </p:nvSpPr>
        <p:spPr>
          <a:xfrm>
            <a:off x="6208674" y="1890920"/>
            <a:ext cx="2704270" cy="811744"/>
          </a:xfrm>
          <a:custGeom>
            <a:avLst/>
            <a:gdLst/>
            <a:ahLst/>
            <a:cxnLst/>
            <a:rect l="l" t="t" r="r" b="b"/>
            <a:pathLst>
              <a:path w="2990510" h="1152179" extrusionOk="0">
                <a:moveTo>
                  <a:pt x="0" y="1152179"/>
                </a:moveTo>
                <a:lnTo>
                  <a:pt x="1048198" y="0"/>
                </a:lnTo>
                <a:lnTo>
                  <a:pt x="2990510" y="0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5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339832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37A97-74F1-E99C-AB37-112D2850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BC7C-94BD-ABF7-5C89-529FDB8E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Design – View from the Ramp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D5031-4072-3444-110C-4BF7ED27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9" b="96"/>
          <a:stretch/>
        </p:blipFill>
        <p:spPr>
          <a:xfrm>
            <a:off x="1098176" y="1005571"/>
            <a:ext cx="10077823" cy="58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6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DA939-27A1-2083-9041-7D627BF61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B310-791E-B1B6-B36B-FA2AE05E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Design – View of Plaza</a:t>
            </a:r>
            <a:endParaRPr lang="en-US" sz="3600"/>
          </a:p>
        </p:txBody>
      </p:sp>
      <p:pic>
        <p:nvPicPr>
          <p:cNvPr id="4" name="Picture 3" descr="A drawing of people walking on a street&#10;&#10;Description automatically generated">
            <a:extLst>
              <a:ext uri="{FF2B5EF4-FFF2-40B4-BE49-F238E27FC236}">
                <a16:creationId xmlns:a16="http://schemas.microsoft.com/office/drawing/2014/main" id="{F4FA25E9-F1E0-4A2C-3B2B-39E111C09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2"/>
          <a:stretch/>
        </p:blipFill>
        <p:spPr>
          <a:xfrm>
            <a:off x="1094441" y="1016452"/>
            <a:ext cx="10079934" cy="58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8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2DC8B-2C58-AB7A-F6B7-2DB7DCC2A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A997-26AD-5068-7864-32DA2154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Design – Nighttime view of Cliff Face</a:t>
            </a:r>
            <a:endParaRPr lang="en-US" sz="3600"/>
          </a:p>
        </p:txBody>
      </p:sp>
      <p:pic>
        <p:nvPicPr>
          <p:cNvPr id="4" name="Picture 3" descr="A drawing of a city&#10;&#10;Description automatically generated">
            <a:extLst>
              <a:ext uri="{FF2B5EF4-FFF2-40B4-BE49-F238E27FC236}">
                <a16:creationId xmlns:a16="http://schemas.microsoft.com/office/drawing/2014/main" id="{493C5AA6-3E38-4BF7-3FC1-6E1D8DE15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61" y="926389"/>
            <a:ext cx="10154478" cy="59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8F73-446D-493D-C79A-08E036BC7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CC34336-EAB4-9578-4EC2-2BFB4879E0A8}"/>
              </a:ext>
            </a:extLst>
          </p:cNvPr>
          <p:cNvSpPr>
            <a:spLocks noGrp="1"/>
          </p:cNvSpPr>
          <p:nvPr/>
        </p:nvSpPr>
        <p:spPr>
          <a:xfrm>
            <a:off x="876300" y="74748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en-US">
                <a:latin typeface="Proxima Nova"/>
              </a:rPr>
              <a:t>Station Design </a:t>
            </a:r>
            <a:r>
              <a:rPr lang="en-US" sz="3600">
                <a:latin typeface="Proxima Nova"/>
              </a:rPr>
              <a:t>– Landscape and Sustainability</a:t>
            </a:r>
            <a:endParaRPr lang="en-US" sz="360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0C7680C-088F-4A48-A200-A5A60854A5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475" y="4479581"/>
            <a:ext cx="3276919" cy="218610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5F086A5-97E3-4F36-BDA9-74AECD4C4B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705" y="970080"/>
            <a:ext cx="1640344" cy="164034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25B7C03-BDEA-4192-8A3A-2F0C3CF8A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468" y="970080"/>
            <a:ext cx="1640344" cy="164034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CB554CF-2842-439A-AC1C-F6E430DD6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705" y="2703950"/>
            <a:ext cx="1218202" cy="162636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42952B4-B5F5-4766-B910-946034471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876" y="2702778"/>
            <a:ext cx="2288088" cy="162454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30673D6-21CB-4DE7-94BE-A33EFDA32F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646" y="2702778"/>
            <a:ext cx="1624543" cy="162454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93CC327-4266-48C2-9770-EBFDEAE2B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3" t="-508" r="9499"/>
          <a:stretch/>
        </p:blipFill>
        <p:spPr>
          <a:xfrm>
            <a:off x="10026543" y="971728"/>
            <a:ext cx="1892295" cy="163983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D0D4CE9-5322-4EB6-A585-D454B59E5B7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495" y="4479581"/>
            <a:ext cx="1996496" cy="19964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BF6B-DFA3-F83B-EA37-F11D62F15C96}"/>
              </a:ext>
            </a:extLst>
          </p:cNvPr>
          <p:cNvSpPr>
            <a:spLocks noGrp="1"/>
          </p:cNvSpPr>
          <p:nvPr/>
        </p:nvSpPr>
        <p:spPr>
          <a:xfrm>
            <a:off x="281185" y="1254294"/>
            <a:ext cx="4766045" cy="457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Mix of native canopy and understory trees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Planting will vary based on if forest rehabilitation is pursued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With forest rehabilitation</a:t>
            </a:r>
            <a:endParaRPr lang="en-US" sz="2400">
              <a:cs typeface="Nirmala UI Semilight"/>
            </a:endParaRPr>
          </a:p>
          <a:p>
            <a:pPr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en-US" sz="2000">
                <a:latin typeface="Proxima Nova"/>
                <a:cs typeface="Nirmala UI Semilight"/>
              </a:rPr>
              <a:t>The ground would be treated the same as the forest areas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Without forest rehabilitation</a:t>
            </a:r>
            <a:endParaRPr lang="en-US" sz="2400">
              <a:cs typeface="Nirmala UI Semilight"/>
            </a:endParaRPr>
          </a:p>
          <a:p>
            <a:pPr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en-US" sz="2000">
                <a:latin typeface="Proxima Nova"/>
                <a:cs typeface="Nirmala UI Semilight"/>
              </a:rPr>
              <a:t>Plant "no-mow" grasses, which will suppress the encroachment of invasives</a:t>
            </a:r>
            <a:endParaRPr lang="en-US" sz="2000">
              <a:cs typeface="Nirmala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15455650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10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8F73-446D-493D-C79A-08E036BC7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CC34336-EAB4-9578-4EC2-2BFB4879E0A8}"/>
              </a:ext>
            </a:extLst>
          </p:cNvPr>
          <p:cNvSpPr>
            <a:spLocks noGrp="1"/>
          </p:cNvSpPr>
          <p:nvPr/>
        </p:nvSpPr>
        <p:spPr>
          <a:xfrm>
            <a:off x="876300" y="74748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en-US">
                <a:latin typeface="Proxima Nova"/>
              </a:rPr>
              <a:t>Station Design </a:t>
            </a:r>
            <a:r>
              <a:rPr lang="en-US" sz="3600">
                <a:latin typeface="Proxima Nova"/>
              </a:rPr>
              <a:t>– Proposed Landscape Plan</a:t>
            </a:r>
            <a:endParaRPr lang="en-US" sz="3600"/>
          </a:p>
        </p:txBody>
      </p:sp>
      <p:pic>
        <p:nvPicPr>
          <p:cNvPr id="3" name="Picture 2" descr="A map of a train station&#10;&#10;Description automatically generated">
            <a:extLst>
              <a:ext uri="{FF2B5EF4-FFF2-40B4-BE49-F238E27FC236}">
                <a16:creationId xmlns:a16="http://schemas.microsoft.com/office/drawing/2014/main" id="{885BE0DC-9325-421B-9D02-045D2C31E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4" y="854556"/>
            <a:ext cx="8280110" cy="59965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73F2A2-58F7-4978-92FC-787A8CEBC12F}"/>
              </a:ext>
            </a:extLst>
          </p:cNvPr>
          <p:cNvSpPr/>
          <p:nvPr/>
        </p:nvSpPr>
        <p:spPr>
          <a:xfrm>
            <a:off x="9028512" y="925117"/>
            <a:ext cx="2554208" cy="39026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B4215C-B3F7-47BC-A5DD-B43E7DAC0404}"/>
              </a:ext>
            </a:extLst>
          </p:cNvPr>
          <p:cNvSpPr txBox="1">
            <a:spLocks/>
          </p:cNvSpPr>
          <p:nvPr/>
        </p:nvSpPr>
        <p:spPr>
          <a:xfrm>
            <a:off x="8899212" y="1016142"/>
            <a:ext cx="3118541" cy="5600823"/>
          </a:xfrm>
          <a:prstGeom prst="rect">
            <a:avLst/>
          </a:prstGeom>
        </p:spPr>
        <p:txBody>
          <a:bodyPr vert="horz" lIns="91440" tIns="45721" rIns="91440" bIns="45721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>
                <a:solidFill>
                  <a:srgbClr val="003D4C"/>
                </a:solidFill>
                <a:latin typeface="Niveau Grotesk Regular"/>
                <a:cs typeface="Calibri"/>
              </a:rPr>
              <a:t>Landscape Zones:</a:t>
            </a:r>
          </a:p>
          <a:p>
            <a:pPr marL="0" indent="0">
              <a:buNone/>
            </a:pPr>
            <a:endParaRPr lang="en-US" sz="1600">
              <a:solidFill>
                <a:srgbClr val="003D4C"/>
              </a:solidFill>
              <a:latin typeface="Niveau Grotesk Regular"/>
              <a:cs typeface="Calibri"/>
            </a:endParaRPr>
          </a:p>
          <a:p>
            <a:pPr marL="457200" lvl="1" indent="0">
              <a:buNone/>
            </a:pPr>
            <a:r>
              <a:rPr lang="en-US" sz="1900">
                <a:solidFill>
                  <a:srgbClr val="003D4C"/>
                </a:solidFill>
                <a:latin typeface="Niveau Grotesk Regular"/>
                <a:cs typeface="Calibri"/>
              </a:rPr>
              <a:t>Forest Edge</a:t>
            </a:r>
          </a:p>
          <a:p>
            <a:pPr marL="457200" lvl="1" indent="0">
              <a:buNone/>
            </a:pPr>
            <a:endParaRPr lang="en-US" sz="1900">
              <a:solidFill>
                <a:srgbClr val="003D4C"/>
              </a:solidFill>
              <a:latin typeface="Niveau Grotesk Regular"/>
              <a:cs typeface="Calibri"/>
            </a:endParaRPr>
          </a:p>
          <a:p>
            <a:pPr marL="457200" lvl="1" indent="0">
              <a:buNone/>
            </a:pP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Steep Slopes (low shrub plantings)</a:t>
            </a:r>
          </a:p>
          <a:p>
            <a:pPr marL="457200" lvl="1" indent="0">
              <a:buNone/>
            </a:pPr>
            <a:endParaRPr lang="en-US" sz="1900">
              <a:solidFill>
                <a:srgbClr val="003D4C"/>
              </a:solidFill>
              <a:latin typeface="Niveau Grotesk Regular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Platform Edge (</a:t>
            </a:r>
            <a:r>
              <a:rPr lang="en-US" sz="1900" err="1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bouldered</a:t>
            </a: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 swale – coordinated with stormwater management plan</a:t>
            </a:r>
          </a:p>
          <a:p>
            <a:pPr marL="457200" lvl="1" indent="0">
              <a:buNone/>
            </a:pPr>
            <a:endParaRPr lang="en-US" sz="1900">
              <a:solidFill>
                <a:srgbClr val="003D4C"/>
              </a:solidFill>
              <a:latin typeface="Niveau Grotesk Regular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Forest Rehabilitation Areas</a:t>
            </a:r>
          </a:p>
          <a:p>
            <a:pPr marL="457200" lvl="1" indent="0">
              <a:buNone/>
            </a:pPr>
            <a:br>
              <a:rPr lang="en-US" sz="1900">
                <a:latin typeface="Niveau Grotesk Regular"/>
                <a:ea typeface="Calibri"/>
                <a:cs typeface="Calibri"/>
              </a:rPr>
            </a:b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Canopy Tree</a:t>
            </a:r>
          </a:p>
          <a:p>
            <a:pPr marL="457200" lvl="1" indent="0">
              <a:buNone/>
            </a:pPr>
            <a:endParaRPr lang="en-US" sz="1900">
              <a:solidFill>
                <a:srgbClr val="003D4C"/>
              </a:solidFill>
              <a:latin typeface="Niveau Grotesk Regular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Understory Tree</a:t>
            </a:r>
          </a:p>
          <a:p>
            <a:pPr marL="457200" lvl="1" indent="0">
              <a:buNone/>
            </a:pPr>
            <a:endParaRPr lang="en-US" sz="1900">
              <a:solidFill>
                <a:srgbClr val="003D4C"/>
              </a:solidFill>
              <a:latin typeface="Niveau Grotesk Regular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19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Large Shrubs groupings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476761-1B5F-4DB9-B0BE-71F3245C20FD}"/>
                  </a:ext>
                </a:extLst>
              </p14:cNvPr>
              <p14:cNvContentPartPr/>
              <p14:nvPr/>
            </p14:nvContentPartPr>
            <p14:xfrm>
              <a:off x="7140902" y="3122364"/>
              <a:ext cx="215" cy="21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476761-1B5F-4DB9-B0BE-71F3245C20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7247" y="3118709"/>
                <a:ext cx="7525" cy="752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EA0AA-BD21-47A7-A30B-B1E7416BDE88}"/>
              </a:ext>
            </a:extLst>
          </p:cNvPr>
          <p:cNvSpPr/>
          <p:nvPr/>
        </p:nvSpPr>
        <p:spPr>
          <a:xfrm>
            <a:off x="2423998" y="2961060"/>
            <a:ext cx="4739404" cy="3382110"/>
          </a:xfrm>
          <a:custGeom>
            <a:avLst/>
            <a:gdLst>
              <a:gd name="connsiteX0" fmla="*/ 7949682 w 7949682"/>
              <a:gd name="connsiteY0" fmla="*/ 270588 h 5673012"/>
              <a:gd name="connsiteX1" fmla="*/ 7576457 w 7949682"/>
              <a:gd name="connsiteY1" fmla="*/ 0 h 5673012"/>
              <a:gd name="connsiteX2" fmla="*/ 7156579 w 7949682"/>
              <a:gd name="connsiteY2" fmla="*/ 373225 h 5673012"/>
              <a:gd name="connsiteX3" fmla="*/ 6811347 w 7949682"/>
              <a:gd name="connsiteY3" fmla="*/ 46653 h 5673012"/>
              <a:gd name="connsiteX4" fmla="*/ 3816220 w 7949682"/>
              <a:gd name="connsiteY4" fmla="*/ 2453951 h 5673012"/>
              <a:gd name="connsiteX5" fmla="*/ 4058816 w 7949682"/>
              <a:gd name="connsiteY5" fmla="*/ 2743200 h 5673012"/>
              <a:gd name="connsiteX6" fmla="*/ 3592286 w 7949682"/>
              <a:gd name="connsiteY6" fmla="*/ 3079102 h 5673012"/>
              <a:gd name="connsiteX7" fmla="*/ 3526971 w 7949682"/>
              <a:gd name="connsiteY7" fmla="*/ 3004457 h 5673012"/>
              <a:gd name="connsiteX8" fmla="*/ 0 w 7949682"/>
              <a:gd name="connsiteY8" fmla="*/ 5542384 h 5673012"/>
              <a:gd name="connsiteX9" fmla="*/ 111967 w 7949682"/>
              <a:gd name="connsiteY9" fmla="*/ 5654351 h 5673012"/>
              <a:gd name="connsiteX10" fmla="*/ 186612 w 7949682"/>
              <a:gd name="connsiteY10" fmla="*/ 5673012 h 5673012"/>
              <a:gd name="connsiteX11" fmla="*/ 494522 w 7949682"/>
              <a:gd name="connsiteY11" fmla="*/ 5421086 h 5673012"/>
              <a:gd name="connsiteX12" fmla="*/ 746449 w 7949682"/>
              <a:gd name="connsiteY12" fmla="*/ 5243804 h 5673012"/>
              <a:gd name="connsiteX13" fmla="*/ 1119673 w 7949682"/>
              <a:gd name="connsiteY13" fmla="*/ 5141168 h 5673012"/>
              <a:gd name="connsiteX14" fmla="*/ 1324947 w 7949682"/>
              <a:gd name="connsiteY14" fmla="*/ 5122506 h 5673012"/>
              <a:gd name="connsiteX15" fmla="*/ 1996751 w 7949682"/>
              <a:gd name="connsiteY15" fmla="*/ 4861249 h 5673012"/>
              <a:gd name="connsiteX16" fmla="*/ 2211355 w 7949682"/>
              <a:gd name="connsiteY16" fmla="*/ 4805266 h 5673012"/>
              <a:gd name="connsiteX17" fmla="*/ 3480318 w 7949682"/>
              <a:gd name="connsiteY17" fmla="*/ 3862874 h 5673012"/>
              <a:gd name="connsiteX18" fmla="*/ 3732245 w 7949682"/>
              <a:gd name="connsiteY18" fmla="*/ 3564294 h 5673012"/>
              <a:gd name="connsiteX19" fmla="*/ 3881535 w 7949682"/>
              <a:gd name="connsiteY19" fmla="*/ 3480319 h 5673012"/>
              <a:gd name="connsiteX20" fmla="*/ 4208106 w 7949682"/>
              <a:gd name="connsiteY20" fmla="*/ 3191070 h 5673012"/>
              <a:gd name="connsiteX21" fmla="*/ 4544008 w 7949682"/>
              <a:gd name="connsiteY21" fmla="*/ 2733870 h 5673012"/>
              <a:gd name="connsiteX22" fmla="*/ 4749282 w 7949682"/>
              <a:gd name="connsiteY22" fmla="*/ 2379306 h 5673012"/>
              <a:gd name="connsiteX23" fmla="*/ 4945224 w 7949682"/>
              <a:gd name="connsiteY23" fmla="*/ 2397968 h 5673012"/>
              <a:gd name="connsiteX24" fmla="*/ 5010539 w 7949682"/>
              <a:gd name="connsiteY24" fmla="*/ 2304661 h 5673012"/>
              <a:gd name="connsiteX25" fmla="*/ 5290457 w 7949682"/>
              <a:gd name="connsiteY25" fmla="*/ 1903445 h 5673012"/>
              <a:gd name="connsiteX26" fmla="*/ 5654351 w 7949682"/>
              <a:gd name="connsiteY26" fmla="*/ 1614196 h 5673012"/>
              <a:gd name="connsiteX27" fmla="*/ 5924939 w 7949682"/>
              <a:gd name="connsiteY27" fmla="*/ 1483568 h 5673012"/>
              <a:gd name="connsiteX28" fmla="*/ 6139543 w 7949682"/>
              <a:gd name="connsiteY28" fmla="*/ 1296955 h 5673012"/>
              <a:gd name="connsiteX29" fmla="*/ 6260841 w 7949682"/>
              <a:gd name="connsiteY29" fmla="*/ 1045029 h 5673012"/>
              <a:gd name="connsiteX30" fmla="*/ 6475445 w 7949682"/>
              <a:gd name="connsiteY30" fmla="*/ 839755 h 5673012"/>
              <a:gd name="connsiteX31" fmla="*/ 6792686 w 7949682"/>
              <a:gd name="connsiteY31" fmla="*/ 765110 h 5673012"/>
              <a:gd name="connsiteX32" fmla="*/ 7100596 w 7949682"/>
              <a:gd name="connsiteY32" fmla="*/ 699796 h 5673012"/>
              <a:gd name="connsiteX33" fmla="*/ 7249886 w 7949682"/>
              <a:gd name="connsiteY33" fmla="*/ 559837 h 5673012"/>
              <a:gd name="connsiteX34" fmla="*/ 7492482 w 7949682"/>
              <a:gd name="connsiteY34" fmla="*/ 401217 h 5673012"/>
              <a:gd name="connsiteX35" fmla="*/ 7753739 w 7949682"/>
              <a:gd name="connsiteY35" fmla="*/ 279919 h 5673012"/>
              <a:gd name="connsiteX36" fmla="*/ 7949682 w 7949682"/>
              <a:gd name="connsiteY36" fmla="*/ 270588 h 567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49682" h="5673012">
                <a:moveTo>
                  <a:pt x="7949682" y="270588"/>
                </a:moveTo>
                <a:lnTo>
                  <a:pt x="7576457" y="0"/>
                </a:lnTo>
                <a:lnTo>
                  <a:pt x="7156579" y="373225"/>
                </a:lnTo>
                <a:lnTo>
                  <a:pt x="6811347" y="46653"/>
                </a:lnTo>
                <a:lnTo>
                  <a:pt x="3816220" y="2453951"/>
                </a:lnTo>
                <a:lnTo>
                  <a:pt x="4058816" y="2743200"/>
                </a:lnTo>
                <a:lnTo>
                  <a:pt x="3592286" y="3079102"/>
                </a:lnTo>
                <a:lnTo>
                  <a:pt x="3526971" y="3004457"/>
                </a:lnTo>
                <a:lnTo>
                  <a:pt x="0" y="5542384"/>
                </a:lnTo>
                <a:lnTo>
                  <a:pt x="111967" y="5654351"/>
                </a:lnTo>
                <a:lnTo>
                  <a:pt x="186612" y="5673012"/>
                </a:lnTo>
                <a:lnTo>
                  <a:pt x="494522" y="5421086"/>
                </a:lnTo>
                <a:lnTo>
                  <a:pt x="746449" y="5243804"/>
                </a:lnTo>
                <a:lnTo>
                  <a:pt x="1119673" y="5141168"/>
                </a:lnTo>
                <a:lnTo>
                  <a:pt x="1324947" y="5122506"/>
                </a:lnTo>
                <a:lnTo>
                  <a:pt x="1996751" y="4861249"/>
                </a:lnTo>
                <a:lnTo>
                  <a:pt x="2211355" y="4805266"/>
                </a:lnTo>
                <a:lnTo>
                  <a:pt x="3480318" y="3862874"/>
                </a:lnTo>
                <a:lnTo>
                  <a:pt x="3732245" y="3564294"/>
                </a:lnTo>
                <a:lnTo>
                  <a:pt x="3881535" y="3480319"/>
                </a:lnTo>
                <a:lnTo>
                  <a:pt x="4208106" y="3191070"/>
                </a:lnTo>
                <a:lnTo>
                  <a:pt x="4544008" y="2733870"/>
                </a:lnTo>
                <a:lnTo>
                  <a:pt x="4749282" y="2379306"/>
                </a:lnTo>
                <a:lnTo>
                  <a:pt x="4945224" y="2397968"/>
                </a:lnTo>
                <a:lnTo>
                  <a:pt x="5010539" y="2304661"/>
                </a:lnTo>
                <a:lnTo>
                  <a:pt x="5290457" y="1903445"/>
                </a:lnTo>
                <a:lnTo>
                  <a:pt x="5654351" y="1614196"/>
                </a:lnTo>
                <a:lnTo>
                  <a:pt x="5924939" y="1483568"/>
                </a:lnTo>
                <a:lnTo>
                  <a:pt x="6139543" y="1296955"/>
                </a:lnTo>
                <a:lnTo>
                  <a:pt x="6260841" y="1045029"/>
                </a:lnTo>
                <a:lnTo>
                  <a:pt x="6475445" y="839755"/>
                </a:lnTo>
                <a:lnTo>
                  <a:pt x="6792686" y="765110"/>
                </a:lnTo>
                <a:lnTo>
                  <a:pt x="7100596" y="699796"/>
                </a:lnTo>
                <a:lnTo>
                  <a:pt x="7249886" y="559837"/>
                </a:lnTo>
                <a:lnTo>
                  <a:pt x="7492482" y="401217"/>
                </a:lnTo>
                <a:lnTo>
                  <a:pt x="7753739" y="279919"/>
                </a:lnTo>
                <a:lnTo>
                  <a:pt x="7949682" y="270588"/>
                </a:lnTo>
                <a:close/>
              </a:path>
            </a:pathLst>
          </a:custGeom>
          <a:solidFill>
            <a:srgbClr val="F26520">
              <a:alpha val="40000"/>
            </a:srgbClr>
          </a:solidFill>
          <a:ln>
            <a:solidFill>
              <a:srgbClr val="4FB259">
                <a:alpha val="2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10E896-D86D-4AD4-BEDC-A6B4C79DE681}"/>
              </a:ext>
            </a:extLst>
          </p:cNvPr>
          <p:cNvSpPr/>
          <p:nvPr/>
        </p:nvSpPr>
        <p:spPr>
          <a:xfrm>
            <a:off x="8938780" y="1565757"/>
            <a:ext cx="443505" cy="4435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3FCE16-2ACB-4E78-BC92-40D79F1EA8B9}"/>
              </a:ext>
            </a:extLst>
          </p:cNvPr>
          <p:cNvSpPr/>
          <p:nvPr/>
        </p:nvSpPr>
        <p:spPr>
          <a:xfrm>
            <a:off x="8938780" y="2180769"/>
            <a:ext cx="443505" cy="4435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800A9B-BDDF-4E22-9C33-F0407BA2FE2D}"/>
              </a:ext>
            </a:extLst>
          </p:cNvPr>
          <p:cNvSpPr/>
          <p:nvPr/>
        </p:nvSpPr>
        <p:spPr>
          <a:xfrm>
            <a:off x="8938780" y="2955721"/>
            <a:ext cx="443505" cy="4435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D4166F-4240-4F4E-97D6-41E835FFD36E}"/>
              </a:ext>
            </a:extLst>
          </p:cNvPr>
          <p:cNvSpPr/>
          <p:nvPr/>
        </p:nvSpPr>
        <p:spPr>
          <a:xfrm>
            <a:off x="8938780" y="4319827"/>
            <a:ext cx="443505" cy="4435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24F9B09-1E61-4737-9F22-3AF0B0988D75}"/>
              </a:ext>
            </a:extLst>
          </p:cNvPr>
          <p:cNvSpPr/>
          <p:nvPr/>
        </p:nvSpPr>
        <p:spPr>
          <a:xfrm>
            <a:off x="805258" y="6471112"/>
            <a:ext cx="1496361" cy="400513"/>
          </a:xfrm>
          <a:custGeom>
            <a:avLst/>
            <a:gdLst>
              <a:gd name="connsiteX0" fmla="*/ 2258008 w 2509934"/>
              <a:gd name="connsiteY0" fmla="*/ 0 h 671804"/>
              <a:gd name="connsiteX1" fmla="*/ 1903445 w 2509934"/>
              <a:gd name="connsiteY1" fmla="*/ 261257 h 671804"/>
              <a:gd name="connsiteX2" fmla="*/ 1399592 w 2509934"/>
              <a:gd name="connsiteY2" fmla="*/ 438538 h 671804"/>
              <a:gd name="connsiteX3" fmla="*/ 643812 w 2509934"/>
              <a:gd name="connsiteY3" fmla="*/ 429208 h 671804"/>
              <a:gd name="connsiteX4" fmla="*/ 121298 w 2509934"/>
              <a:gd name="connsiteY4" fmla="*/ 429208 h 671804"/>
              <a:gd name="connsiteX5" fmla="*/ 0 w 2509934"/>
              <a:gd name="connsiteY5" fmla="*/ 671804 h 671804"/>
              <a:gd name="connsiteX6" fmla="*/ 1894114 w 2509934"/>
              <a:gd name="connsiteY6" fmla="*/ 653142 h 671804"/>
              <a:gd name="connsiteX7" fmla="*/ 2509934 w 2509934"/>
              <a:gd name="connsiteY7" fmla="*/ 195942 h 671804"/>
              <a:gd name="connsiteX8" fmla="*/ 2258008 w 2509934"/>
              <a:gd name="connsiteY8" fmla="*/ 0 h 67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934" h="671804">
                <a:moveTo>
                  <a:pt x="2258008" y="0"/>
                </a:moveTo>
                <a:lnTo>
                  <a:pt x="1903445" y="261257"/>
                </a:lnTo>
                <a:lnTo>
                  <a:pt x="1399592" y="438538"/>
                </a:lnTo>
                <a:lnTo>
                  <a:pt x="643812" y="429208"/>
                </a:lnTo>
                <a:lnTo>
                  <a:pt x="121298" y="429208"/>
                </a:lnTo>
                <a:lnTo>
                  <a:pt x="0" y="671804"/>
                </a:lnTo>
                <a:lnTo>
                  <a:pt x="1894114" y="653142"/>
                </a:lnTo>
                <a:lnTo>
                  <a:pt x="2509934" y="195942"/>
                </a:lnTo>
                <a:lnTo>
                  <a:pt x="2258008" y="0"/>
                </a:lnTo>
                <a:close/>
              </a:path>
            </a:pathLst>
          </a:custGeom>
          <a:solidFill>
            <a:srgbClr val="F26520">
              <a:alpha val="40000"/>
            </a:srgbClr>
          </a:solidFill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BB157A-54A7-4090-9D1F-26B06086C47C}"/>
              </a:ext>
            </a:extLst>
          </p:cNvPr>
          <p:cNvSpPr/>
          <p:nvPr/>
        </p:nvSpPr>
        <p:spPr>
          <a:xfrm>
            <a:off x="2493819" y="6384937"/>
            <a:ext cx="433736" cy="42396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24E992-47F1-4ACA-992E-2AA171365A00}"/>
              </a:ext>
            </a:extLst>
          </p:cNvPr>
          <p:cNvSpPr/>
          <p:nvPr/>
        </p:nvSpPr>
        <p:spPr>
          <a:xfrm>
            <a:off x="5560171" y="5025292"/>
            <a:ext cx="433736" cy="43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4D0A72-28EC-4D87-A4CF-9B1DAF9B5E77}"/>
              </a:ext>
            </a:extLst>
          </p:cNvPr>
          <p:cNvSpPr/>
          <p:nvPr/>
        </p:nvSpPr>
        <p:spPr>
          <a:xfrm>
            <a:off x="6331062" y="3071363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A319FB-A224-46E0-8F16-5BC971313B15}"/>
              </a:ext>
            </a:extLst>
          </p:cNvPr>
          <p:cNvSpPr/>
          <p:nvPr/>
        </p:nvSpPr>
        <p:spPr>
          <a:xfrm>
            <a:off x="6840785" y="2998304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1E8B92-901E-45D4-9C4F-37B2C8E391AF}"/>
              </a:ext>
            </a:extLst>
          </p:cNvPr>
          <p:cNvSpPr/>
          <p:nvPr/>
        </p:nvSpPr>
        <p:spPr>
          <a:xfrm>
            <a:off x="6108554" y="3287358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C307F3-1636-459D-A547-F2A01681E174}"/>
              </a:ext>
            </a:extLst>
          </p:cNvPr>
          <p:cNvSpPr/>
          <p:nvPr/>
        </p:nvSpPr>
        <p:spPr>
          <a:xfrm>
            <a:off x="5808292" y="3508915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A2248D-3F4B-4B86-A9B1-92407CCAD4DB}"/>
              </a:ext>
            </a:extLst>
          </p:cNvPr>
          <p:cNvSpPr/>
          <p:nvPr/>
        </p:nvSpPr>
        <p:spPr>
          <a:xfrm>
            <a:off x="5609291" y="3654403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1A7485-CA92-41B1-B436-25C267BCB23C}"/>
              </a:ext>
            </a:extLst>
          </p:cNvPr>
          <p:cNvSpPr/>
          <p:nvPr/>
        </p:nvSpPr>
        <p:spPr>
          <a:xfrm>
            <a:off x="4994270" y="4140805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3579E3-B4AC-4D9C-B071-0B2B97E21E86}"/>
              </a:ext>
            </a:extLst>
          </p:cNvPr>
          <p:cNvSpPr/>
          <p:nvPr/>
        </p:nvSpPr>
        <p:spPr>
          <a:xfrm>
            <a:off x="4291609" y="4906005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A9E3CD-3156-4B1C-BC58-94BC400A8311}"/>
              </a:ext>
            </a:extLst>
          </p:cNvPr>
          <p:cNvSpPr/>
          <p:nvPr/>
        </p:nvSpPr>
        <p:spPr>
          <a:xfrm>
            <a:off x="4069101" y="5044738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A2732D-0087-4E64-8BE4-D9653849D6B9}"/>
              </a:ext>
            </a:extLst>
          </p:cNvPr>
          <p:cNvSpPr/>
          <p:nvPr/>
        </p:nvSpPr>
        <p:spPr>
          <a:xfrm>
            <a:off x="3846593" y="5200473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4729C1-734D-42ED-BC5D-E3D98AF06FEF}"/>
              </a:ext>
            </a:extLst>
          </p:cNvPr>
          <p:cNvSpPr/>
          <p:nvPr/>
        </p:nvSpPr>
        <p:spPr>
          <a:xfrm>
            <a:off x="3611477" y="5384512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537ED2-0EA3-4A04-B78D-883E5EF3C602}"/>
              </a:ext>
            </a:extLst>
          </p:cNvPr>
          <p:cNvSpPr/>
          <p:nvPr/>
        </p:nvSpPr>
        <p:spPr>
          <a:xfrm>
            <a:off x="3388969" y="5536751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6E81B2-E811-4923-BE2F-C9EF351B8D07}"/>
              </a:ext>
            </a:extLst>
          </p:cNvPr>
          <p:cNvSpPr/>
          <p:nvPr/>
        </p:nvSpPr>
        <p:spPr>
          <a:xfrm>
            <a:off x="3135909" y="5711239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ACE717-F789-4F3B-96F6-F577269EA931}"/>
              </a:ext>
            </a:extLst>
          </p:cNvPr>
          <p:cNvSpPr/>
          <p:nvPr/>
        </p:nvSpPr>
        <p:spPr>
          <a:xfrm>
            <a:off x="2545872" y="6108858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81B634-A9CF-4AE7-879B-5989561FB9E2}"/>
              </a:ext>
            </a:extLst>
          </p:cNvPr>
          <p:cNvSpPr/>
          <p:nvPr/>
        </p:nvSpPr>
        <p:spPr>
          <a:xfrm>
            <a:off x="8963203" y="4982364"/>
            <a:ext cx="398354" cy="398354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853B6D4-157F-4B53-A06F-FCFB13B7F5B2}"/>
              </a:ext>
            </a:extLst>
          </p:cNvPr>
          <p:cNvSpPr/>
          <p:nvPr/>
        </p:nvSpPr>
        <p:spPr>
          <a:xfrm>
            <a:off x="8948549" y="6095630"/>
            <a:ext cx="423664" cy="356563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B924017-275B-43F0-A34B-8669632CDFC0}"/>
              </a:ext>
            </a:extLst>
          </p:cNvPr>
          <p:cNvSpPr/>
          <p:nvPr/>
        </p:nvSpPr>
        <p:spPr>
          <a:xfrm>
            <a:off x="8948549" y="5503236"/>
            <a:ext cx="426347" cy="416577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61BFA059-2675-4EFA-B6DF-990E7354F53A}"/>
              </a:ext>
            </a:extLst>
          </p:cNvPr>
          <p:cNvSpPr/>
          <p:nvPr/>
        </p:nvSpPr>
        <p:spPr>
          <a:xfrm>
            <a:off x="1645223" y="6512521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A6F44755-6F7E-40E9-A26F-705845ACAA2D}"/>
              </a:ext>
            </a:extLst>
          </p:cNvPr>
          <p:cNvSpPr/>
          <p:nvPr/>
        </p:nvSpPr>
        <p:spPr>
          <a:xfrm>
            <a:off x="1516125" y="6403099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CE46C743-AF2E-4F9F-AE52-B6BFEA23C9E0}"/>
              </a:ext>
            </a:extLst>
          </p:cNvPr>
          <p:cNvSpPr/>
          <p:nvPr/>
        </p:nvSpPr>
        <p:spPr>
          <a:xfrm>
            <a:off x="5451678" y="4012027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AE69E63D-5F95-4D42-A59D-14C523D30A88}"/>
              </a:ext>
            </a:extLst>
          </p:cNvPr>
          <p:cNvSpPr/>
          <p:nvPr/>
        </p:nvSpPr>
        <p:spPr>
          <a:xfrm>
            <a:off x="5326373" y="4185708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C6CB1F91-D5A3-4487-9209-130DD056D0AC}"/>
              </a:ext>
            </a:extLst>
          </p:cNvPr>
          <p:cNvSpPr/>
          <p:nvPr/>
        </p:nvSpPr>
        <p:spPr>
          <a:xfrm>
            <a:off x="4472548" y="3578358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A8527FFE-1BB1-4F00-8755-30D31DCE4CB1}"/>
              </a:ext>
            </a:extLst>
          </p:cNvPr>
          <p:cNvSpPr/>
          <p:nvPr/>
        </p:nvSpPr>
        <p:spPr>
          <a:xfrm>
            <a:off x="4336950" y="3701754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7BFE4C8E-0F65-4D3B-8F5A-0135DB99ADF7}"/>
              </a:ext>
            </a:extLst>
          </p:cNvPr>
          <p:cNvSpPr/>
          <p:nvPr/>
        </p:nvSpPr>
        <p:spPr>
          <a:xfrm>
            <a:off x="4217925" y="3813009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54B6A54-6EA8-4F1F-8839-19A6F9CF87A2}"/>
              </a:ext>
            </a:extLst>
          </p:cNvPr>
          <p:cNvSpPr/>
          <p:nvPr/>
        </p:nvSpPr>
        <p:spPr>
          <a:xfrm>
            <a:off x="4123480" y="3944658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D56992DD-DE44-4DC5-8ACC-9F06E339F2CE}"/>
              </a:ext>
            </a:extLst>
          </p:cNvPr>
          <p:cNvSpPr/>
          <p:nvPr/>
        </p:nvSpPr>
        <p:spPr>
          <a:xfrm>
            <a:off x="3998175" y="4065183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66078494-E4EA-4F87-8EB0-086E737145F5}"/>
              </a:ext>
            </a:extLst>
          </p:cNvPr>
          <p:cNvSpPr/>
          <p:nvPr/>
        </p:nvSpPr>
        <p:spPr>
          <a:xfrm>
            <a:off x="3898564" y="4192648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2FD7B798-3714-46CB-8D13-FF66C3FD476D}"/>
              </a:ext>
            </a:extLst>
          </p:cNvPr>
          <p:cNvSpPr/>
          <p:nvPr/>
        </p:nvSpPr>
        <p:spPr>
          <a:xfrm>
            <a:off x="3773259" y="4297423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34822F-DEE7-40F4-A153-741DF972DDA1}"/>
              </a:ext>
            </a:extLst>
          </p:cNvPr>
          <p:cNvSpPr/>
          <p:nvPr/>
        </p:nvSpPr>
        <p:spPr>
          <a:xfrm>
            <a:off x="4740881" y="3013614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3259EE1-3DA2-4201-BAC6-34277ACDC6E5}"/>
              </a:ext>
            </a:extLst>
          </p:cNvPr>
          <p:cNvSpPr/>
          <p:nvPr/>
        </p:nvSpPr>
        <p:spPr>
          <a:xfrm>
            <a:off x="4899331" y="2824132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82354CA-A791-4287-8554-1C7DF0B84E68}"/>
              </a:ext>
            </a:extLst>
          </p:cNvPr>
          <p:cNvSpPr/>
          <p:nvPr/>
        </p:nvSpPr>
        <p:spPr>
          <a:xfrm>
            <a:off x="5054218" y="2675634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FA601D3-1018-4FC3-B277-831009FA4DAB}"/>
              </a:ext>
            </a:extLst>
          </p:cNvPr>
          <p:cNvSpPr/>
          <p:nvPr/>
        </p:nvSpPr>
        <p:spPr>
          <a:xfrm>
            <a:off x="5041885" y="3293947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CE584FA-588E-4C39-B6D2-7DAD8B89FF31}"/>
              </a:ext>
            </a:extLst>
          </p:cNvPr>
          <p:cNvSpPr/>
          <p:nvPr/>
        </p:nvSpPr>
        <p:spPr>
          <a:xfrm>
            <a:off x="4939946" y="3472258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0B40DC0-65AF-43D2-A248-928BEF669B18}"/>
              </a:ext>
            </a:extLst>
          </p:cNvPr>
          <p:cNvSpPr/>
          <p:nvPr/>
        </p:nvSpPr>
        <p:spPr>
          <a:xfrm>
            <a:off x="4822307" y="3645778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915B425-CFFA-4774-879F-9369DB463E91}"/>
              </a:ext>
            </a:extLst>
          </p:cNvPr>
          <p:cNvSpPr/>
          <p:nvPr/>
        </p:nvSpPr>
        <p:spPr>
          <a:xfrm>
            <a:off x="6080863" y="2753020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67C2730-3C07-4A38-9FAE-C54B74D3B256}"/>
              </a:ext>
            </a:extLst>
          </p:cNvPr>
          <p:cNvSpPr/>
          <p:nvPr/>
        </p:nvSpPr>
        <p:spPr>
          <a:xfrm>
            <a:off x="5826002" y="2920075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0E2387-924B-4F8C-B320-A62FDF723629}"/>
              </a:ext>
            </a:extLst>
          </p:cNvPr>
          <p:cNvSpPr/>
          <p:nvPr/>
        </p:nvSpPr>
        <p:spPr>
          <a:xfrm>
            <a:off x="4472548" y="5152096"/>
            <a:ext cx="423967" cy="43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EC3A972-7277-45CD-B114-FCD203FC546D}"/>
              </a:ext>
            </a:extLst>
          </p:cNvPr>
          <p:cNvSpPr/>
          <p:nvPr/>
        </p:nvSpPr>
        <p:spPr>
          <a:xfrm>
            <a:off x="4786290" y="4300988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B2F2972-453B-476D-9A9E-4FC8D926A11E}"/>
              </a:ext>
            </a:extLst>
          </p:cNvPr>
          <p:cNvSpPr/>
          <p:nvPr/>
        </p:nvSpPr>
        <p:spPr>
          <a:xfrm>
            <a:off x="4740881" y="4620281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4164796-F29A-4E4A-8D81-E0B3F5B133BA}"/>
              </a:ext>
            </a:extLst>
          </p:cNvPr>
          <p:cNvSpPr/>
          <p:nvPr/>
        </p:nvSpPr>
        <p:spPr>
          <a:xfrm>
            <a:off x="4534691" y="4776686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A5883DC-1559-4621-9019-5DB9EBCD14B4}"/>
              </a:ext>
            </a:extLst>
          </p:cNvPr>
          <p:cNvSpPr/>
          <p:nvPr/>
        </p:nvSpPr>
        <p:spPr>
          <a:xfrm>
            <a:off x="2874250" y="5880788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E2B7B9D-9B93-4A83-A550-90804BE8D530}"/>
              </a:ext>
            </a:extLst>
          </p:cNvPr>
          <p:cNvSpPr/>
          <p:nvPr/>
        </p:nvSpPr>
        <p:spPr>
          <a:xfrm>
            <a:off x="5820871" y="3757900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05E6724-C54A-47B2-B139-B4FA53418F96}"/>
              </a:ext>
            </a:extLst>
          </p:cNvPr>
          <p:cNvSpPr/>
          <p:nvPr/>
        </p:nvSpPr>
        <p:spPr>
          <a:xfrm>
            <a:off x="5163889" y="4305793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442E6DC-3B4B-4305-A922-05DB176EDCF0}"/>
              </a:ext>
            </a:extLst>
          </p:cNvPr>
          <p:cNvSpPr/>
          <p:nvPr/>
        </p:nvSpPr>
        <p:spPr>
          <a:xfrm>
            <a:off x="4939946" y="4475945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1009F5A-FD20-463C-AEBC-9BB5CB7A2593}"/>
              </a:ext>
            </a:extLst>
          </p:cNvPr>
          <p:cNvSpPr/>
          <p:nvPr/>
        </p:nvSpPr>
        <p:spPr>
          <a:xfrm>
            <a:off x="3860375" y="5409917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2ABAC3F-C6F6-43C8-AD0F-8D193ADBC50D}"/>
              </a:ext>
            </a:extLst>
          </p:cNvPr>
          <p:cNvSpPr/>
          <p:nvPr/>
        </p:nvSpPr>
        <p:spPr>
          <a:xfrm>
            <a:off x="3609451" y="5615296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422C035-A33A-402F-93E9-A3B83CD8051D}"/>
              </a:ext>
            </a:extLst>
          </p:cNvPr>
          <p:cNvSpPr/>
          <p:nvPr/>
        </p:nvSpPr>
        <p:spPr>
          <a:xfrm>
            <a:off x="3403267" y="5760309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8CDD1F6-8229-4777-BCCE-D4ED92D4837C}"/>
              </a:ext>
            </a:extLst>
          </p:cNvPr>
          <p:cNvSpPr/>
          <p:nvPr/>
        </p:nvSpPr>
        <p:spPr>
          <a:xfrm>
            <a:off x="840013" y="6712777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D645B5F-EA39-46AB-823F-D1CB4177EDC5}"/>
              </a:ext>
            </a:extLst>
          </p:cNvPr>
          <p:cNvSpPr/>
          <p:nvPr/>
        </p:nvSpPr>
        <p:spPr>
          <a:xfrm>
            <a:off x="1186657" y="6693634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EADA74B-E809-4475-8C35-353E2C918658}"/>
              </a:ext>
            </a:extLst>
          </p:cNvPr>
          <p:cNvSpPr/>
          <p:nvPr/>
        </p:nvSpPr>
        <p:spPr>
          <a:xfrm>
            <a:off x="1967858" y="6539729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8B8AFA3-497A-4489-BEDB-634D41CFBBC9}"/>
              </a:ext>
            </a:extLst>
          </p:cNvPr>
          <p:cNvSpPr/>
          <p:nvPr/>
        </p:nvSpPr>
        <p:spPr>
          <a:xfrm>
            <a:off x="1533300" y="6680947"/>
            <a:ext cx="222508" cy="222508"/>
          </a:xfrm>
          <a:prstGeom prst="ellipse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8033BF4-B889-4A8B-98FC-2EFD170B1EA8}"/>
              </a:ext>
            </a:extLst>
          </p:cNvPr>
          <p:cNvCxnSpPr/>
          <p:nvPr/>
        </p:nvCxnSpPr>
        <p:spPr>
          <a:xfrm flipH="1">
            <a:off x="1878310" y="6693634"/>
            <a:ext cx="603906" cy="68602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A349898-6F91-42A8-8808-9304A002FAED}"/>
              </a:ext>
            </a:extLst>
          </p:cNvPr>
          <p:cNvCxnSpPr/>
          <p:nvPr/>
        </p:nvCxnSpPr>
        <p:spPr>
          <a:xfrm flipH="1" flipV="1">
            <a:off x="4336950" y="5267246"/>
            <a:ext cx="135599" cy="191782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86F5D975-E9C8-4451-8E10-1EA326F717CF}"/>
              </a:ext>
            </a:extLst>
          </p:cNvPr>
          <p:cNvSpPr/>
          <p:nvPr/>
        </p:nvSpPr>
        <p:spPr>
          <a:xfrm>
            <a:off x="4095925" y="5284142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F77D21A-5E05-4B0E-BB3D-8F8D4C23F41A}"/>
              </a:ext>
            </a:extLst>
          </p:cNvPr>
          <p:cNvSpPr/>
          <p:nvPr/>
        </p:nvSpPr>
        <p:spPr>
          <a:xfrm>
            <a:off x="4301615" y="5103035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D3CA9B8-5E71-4043-96EB-CC5063441091}"/>
              </a:ext>
            </a:extLst>
          </p:cNvPr>
          <p:cNvSpPr/>
          <p:nvPr/>
        </p:nvSpPr>
        <p:spPr>
          <a:xfrm>
            <a:off x="4501923" y="4985305"/>
            <a:ext cx="191886" cy="191886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9E853E11-717C-4D43-80CA-B4D10F5CF6EB}"/>
              </a:ext>
            </a:extLst>
          </p:cNvPr>
          <p:cNvSpPr/>
          <p:nvPr/>
        </p:nvSpPr>
        <p:spPr>
          <a:xfrm>
            <a:off x="1343408" y="6539729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223013BA-C1EE-472B-9E9F-65B0E7F7D5DB}"/>
              </a:ext>
            </a:extLst>
          </p:cNvPr>
          <p:cNvSpPr/>
          <p:nvPr/>
        </p:nvSpPr>
        <p:spPr>
          <a:xfrm>
            <a:off x="1115454" y="6527679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99F3FBF0-5634-401D-86C4-C1AE78323DA7}"/>
              </a:ext>
            </a:extLst>
          </p:cNvPr>
          <p:cNvSpPr/>
          <p:nvPr/>
        </p:nvSpPr>
        <p:spPr>
          <a:xfrm>
            <a:off x="1533418" y="6522997"/>
            <a:ext cx="238049" cy="200256"/>
          </a:xfrm>
          <a:prstGeom prst="cloud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4850DE2-C870-4328-8060-2FFC76EC8257}"/>
              </a:ext>
            </a:extLst>
          </p:cNvPr>
          <p:cNvSpPr/>
          <p:nvPr/>
        </p:nvSpPr>
        <p:spPr>
          <a:xfrm>
            <a:off x="5422082" y="3178202"/>
            <a:ext cx="248121" cy="2481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B5CE04B-3262-4ABE-9119-E33DA945D728}"/>
              </a:ext>
            </a:extLst>
          </p:cNvPr>
          <p:cNvSpPr/>
          <p:nvPr/>
        </p:nvSpPr>
        <p:spPr>
          <a:xfrm>
            <a:off x="5609291" y="1762587"/>
            <a:ext cx="433736" cy="43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F22C237-CA4D-4B4B-B1E2-5E28C6BC56B1}"/>
              </a:ext>
            </a:extLst>
          </p:cNvPr>
          <p:cNvSpPr/>
          <p:nvPr/>
        </p:nvSpPr>
        <p:spPr>
          <a:xfrm>
            <a:off x="1819922" y="5556346"/>
            <a:ext cx="433736" cy="42396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4732ACB-8300-49CF-9358-010DB1E74A01}"/>
              </a:ext>
            </a:extLst>
          </p:cNvPr>
          <p:cNvSpPr/>
          <p:nvPr/>
        </p:nvSpPr>
        <p:spPr>
          <a:xfrm>
            <a:off x="909833" y="4204439"/>
            <a:ext cx="433736" cy="43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A0A26E6-58B4-4275-92E9-B660221908F0}"/>
              </a:ext>
            </a:extLst>
          </p:cNvPr>
          <p:cNvCxnSpPr>
            <a:cxnSpLocks/>
            <a:stCxn id="79" idx="6"/>
          </p:cNvCxnSpPr>
          <p:nvPr/>
        </p:nvCxnSpPr>
        <p:spPr>
          <a:xfrm>
            <a:off x="1343569" y="4421307"/>
            <a:ext cx="1386304" cy="70720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61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C2936-7A61-E6B9-B8E3-07112EC1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CD52-DA58-D976-46C3-F5392ADA2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622" y="1122363"/>
            <a:ext cx="9160023" cy="2387600"/>
          </a:xfrm>
        </p:spPr>
        <p:txBody>
          <a:bodyPr>
            <a:noAutofit/>
          </a:bodyPr>
          <a:lstStyle/>
          <a:p>
            <a:r>
              <a:rPr lang="en-US">
                <a:latin typeface="Proxima Nova"/>
              </a:rPr>
              <a:t>Next Steps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2D73C-1FFD-C1A5-A993-153DBAFB1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644" y="3714503"/>
            <a:ext cx="7717910" cy="1696168"/>
          </a:xfrm>
        </p:spPr>
        <p:txBody>
          <a:bodyPr>
            <a:normAutofit/>
          </a:bodyPr>
          <a:lstStyle/>
          <a:p>
            <a:r>
              <a:rPr lang="en-US">
                <a:latin typeface="Proxima Nova"/>
              </a:rPr>
              <a:t>Future projects</a:t>
            </a:r>
            <a:endParaRPr lang="en-US"/>
          </a:p>
          <a:p>
            <a:r>
              <a:rPr lang="en-US">
                <a:latin typeface="Proxima Nova"/>
              </a:rPr>
              <a:t>Finalize 10% design</a:t>
            </a:r>
            <a:endParaRPr lang="en-US"/>
          </a:p>
          <a:p>
            <a:r>
              <a:rPr lang="en-US">
                <a:latin typeface="Proxima Nova"/>
              </a:rPr>
              <a:t>Next phase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B7FB-FCA9-2D60-9F1A-F30F8E67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30CB-2E58-454A-85E0-D5A3364DC9B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31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3567-4B68-C74D-67DC-2B0D337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Design </a:t>
            </a:r>
            <a:r>
              <a:rPr lang="en-US" sz="3129"/>
              <a:t>– DOMI Coordination Strategy</a:t>
            </a:r>
            <a:endParaRPr lang="en-US" sz="2695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03B656E-E86C-6470-0F5A-377D74B12934}"/>
              </a:ext>
            </a:extLst>
          </p:cNvPr>
          <p:cNvSpPr txBox="1">
            <a:spLocks/>
          </p:cNvSpPr>
          <p:nvPr/>
        </p:nvSpPr>
        <p:spPr>
          <a:xfrm>
            <a:off x="6369081" y="1387287"/>
            <a:ext cx="5668648" cy="5375681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PRT &amp; DOMI: Multiple Partnership Opportunities Over Time</a:t>
            </a:r>
            <a:br>
              <a:rPr lang="en-US" sz="1600">
                <a:latin typeface="Proxima Nova"/>
                <a:ea typeface="Calibri"/>
                <a:cs typeface="Calibri"/>
              </a:rPr>
            </a:br>
            <a:br>
              <a:rPr lang="en-US" sz="1400">
                <a:latin typeface="Proxima Nova"/>
                <a:ea typeface="Calibri"/>
                <a:cs typeface="Calibri"/>
              </a:rPr>
            </a:br>
            <a:r>
              <a:rPr lang="en-US" sz="2000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Set a quarterly meeting for Herron Station Area with review of each Key Coordination Topic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A </a:t>
            </a:r>
            <a:r>
              <a:rPr lang="en-US" sz="2000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– Station Plaza, Ruthven/Herron intersection and Herron Ave traffic calming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B </a:t>
            </a:r>
            <a:r>
              <a:rPr lang="en-US" sz="2000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– Downing Street Stairs Reconstruction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C </a:t>
            </a:r>
            <a:r>
              <a:rPr lang="en-US" sz="2000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– Station Area Wayfinding Strategy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D </a:t>
            </a:r>
            <a:r>
              <a:rPr lang="en-US" sz="2000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- Herron Ave Bridge near-term and long-term changes, including connection to 33rd Street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E </a:t>
            </a:r>
            <a:r>
              <a:rPr lang="en-US" sz="2000">
                <a:solidFill>
                  <a:schemeClr val="tx1"/>
                </a:solidFill>
                <a:latin typeface="Proxima Nova"/>
                <a:ea typeface="Calibri"/>
                <a:cs typeface="Calibri"/>
              </a:rPr>
              <a:t>– Improvements to the Herron Ave &amp; Liberty Ave gateway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390071-A9E3-F47D-DD18-CDC1D8436588}"/>
              </a:ext>
            </a:extLst>
          </p:cNvPr>
          <p:cNvGrpSpPr/>
          <p:nvPr/>
        </p:nvGrpSpPr>
        <p:grpSpPr>
          <a:xfrm>
            <a:off x="446170" y="914354"/>
            <a:ext cx="5929192" cy="5927051"/>
            <a:chOff x="794040" y="1220811"/>
            <a:chExt cx="5208606" cy="5189899"/>
          </a:xfrm>
        </p:grpSpPr>
        <p:pic>
          <p:nvPicPr>
            <p:cNvPr id="31" name="Picture 30" descr="A map of a city&#10;&#10;Description automatically generated">
              <a:extLst>
                <a:ext uri="{FF2B5EF4-FFF2-40B4-BE49-F238E27FC236}">
                  <a16:creationId xmlns:a16="http://schemas.microsoft.com/office/drawing/2014/main" id="{7C6DC928-6FFB-2AA1-A0AF-8871000BA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7" t="1934" r="-158"/>
            <a:stretch/>
          </p:blipFill>
          <p:spPr>
            <a:xfrm>
              <a:off x="794040" y="1220811"/>
              <a:ext cx="5208606" cy="5189899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1786C7-F1E8-B9EB-33F6-7DA2A37BB4F6}"/>
                </a:ext>
              </a:extLst>
            </p:cNvPr>
            <p:cNvSpPr/>
            <p:nvPr/>
          </p:nvSpPr>
          <p:spPr>
            <a:xfrm>
              <a:off x="4339405" y="2997756"/>
              <a:ext cx="323710" cy="2981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A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237CACC-9828-E45B-7577-FB0F74AE786E}"/>
                </a:ext>
              </a:extLst>
            </p:cNvPr>
            <p:cNvSpPr/>
            <p:nvPr/>
          </p:nvSpPr>
          <p:spPr>
            <a:xfrm>
              <a:off x="4905980" y="4235909"/>
              <a:ext cx="323710" cy="2981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B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985B3D0-061C-83B7-2418-B400E93B4983}"/>
                </a:ext>
              </a:extLst>
            </p:cNvPr>
            <p:cNvSpPr/>
            <p:nvPr/>
          </p:nvSpPr>
          <p:spPr>
            <a:xfrm>
              <a:off x="1943116" y="1992786"/>
              <a:ext cx="323710" cy="2981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F05ED7-EAC0-094A-879D-0B1D2FD650DA}"/>
                </a:ext>
              </a:extLst>
            </p:cNvPr>
            <p:cNvSpPr/>
            <p:nvPr/>
          </p:nvSpPr>
          <p:spPr>
            <a:xfrm>
              <a:off x="3584314" y="5670666"/>
              <a:ext cx="323710" cy="2981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C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ED1E36A-AF34-A1E7-ABFA-3E76982A3CBA}"/>
                </a:ext>
              </a:extLst>
            </p:cNvPr>
            <p:cNvCxnSpPr>
              <a:cxnSpLocks/>
            </p:cNvCxnSpPr>
            <p:nvPr/>
          </p:nvCxnSpPr>
          <p:spPr>
            <a:xfrm>
              <a:off x="3937879" y="5968783"/>
              <a:ext cx="376801" cy="2889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755ECF3-E3AF-2FA5-E0AB-10BA27910B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1351" y="5968783"/>
              <a:ext cx="462028" cy="2889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96DB2AF-4F0B-0664-E360-A5C7B49D1D8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701" y="6051791"/>
              <a:ext cx="0" cy="3191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8BE1752-0BD9-BAD1-78E2-80399D262D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7839" y="2051659"/>
              <a:ext cx="846363" cy="1284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228CD1D-BE1C-1D1A-A69A-1B07424D4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723" y="1344369"/>
              <a:ext cx="1014293" cy="707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A084F03-FA2E-813C-CDDB-D7C88E66BF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95659" y="1290235"/>
              <a:ext cx="138844" cy="1757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F918ECF-31F0-5F8C-7C41-0FCB33CACB15}"/>
                </a:ext>
              </a:extLst>
            </p:cNvPr>
            <p:cNvSpPr/>
            <p:nvPr/>
          </p:nvSpPr>
          <p:spPr>
            <a:xfrm>
              <a:off x="3474357" y="2053293"/>
              <a:ext cx="323710" cy="2981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360001A-4AED-3E28-D31B-354E147506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9861" y="1451604"/>
              <a:ext cx="940423" cy="600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8219679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3567-4B68-C74D-67DC-2B0D337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Today's Objectives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3CFE97-D5E8-02D9-0A49-51AFAE0BE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15" y="979531"/>
            <a:ext cx="7369420" cy="54027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Proxima Nova"/>
                <a:cs typeface="Nirmala UI Semilight"/>
              </a:rPr>
              <a:t>Project background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Proxima Nova"/>
                <a:cs typeface="Nirmala UI Semilight"/>
              </a:rPr>
              <a:t>How did we get here?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What we heard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Proxima Nova"/>
                <a:cs typeface="Nirmala UI Semilight"/>
              </a:rPr>
              <a:t>Herron Avenue Station Area design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Hillside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Platform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Street level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Concurrent projects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Landscaping and sustainability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latin typeface="Proxima Nova"/>
                <a:cs typeface="Nirmala UI Semilight"/>
              </a:rPr>
              <a:t>Wayfinding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Proxima Nova"/>
                <a:cs typeface="Nirmala UI Semilight"/>
              </a:rPr>
              <a:t>Next steps</a:t>
            </a:r>
          </a:p>
        </p:txBody>
      </p:sp>
      <p:pic>
        <p:nvPicPr>
          <p:cNvPr id="9" name="Picture 5" descr="A bus stop on a sidewalk&#10;&#10;Description automatically generated">
            <a:extLst>
              <a:ext uri="{FF2B5EF4-FFF2-40B4-BE49-F238E27FC236}">
                <a16:creationId xmlns:a16="http://schemas.microsoft.com/office/drawing/2014/main" id="{780581E2-6E4B-0CCF-F193-DD2A59863B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332" y="869461"/>
            <a:ext cx="4475478" cy="59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8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3567-4B68-C74D-67DC-2B0D337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Station Area Wayfinding Strategy Map</a:t>
            </a:r>
            <a:endParaRPr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7B4CC-95D9-DADD-3B9E-4F35B219F4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681"/>
            <a:ext cx="8968978" cy="5979319"/>
          </a:xfrm>
          <a:prstGeom prst="rect">
            <a:avLst/>
          </a:prstGeom>
        </p:spPr>
      </p:pic>
      <p:pic>
        <p:nvPicPr>
          <p:cNvPr id="5" name="Graphic 4" descr="Signpost with solid fill">
            <a:extLst>
              <a:ext uri="{FF2B5EF4-FFF2-40B4-BE49-F238E27FC236}">
                <a16:creationId xmlns:a16="http://schemas.microsoft.com/office/drawing/2014/main" id="{26F4A54B-A0ED-DA45-6958-F286E92D9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0929" y="1998213"/>
            <a:ext cx="451650" cy="451650"/>
          </a:xfrm>
          <a:prstGeom prst="rect">
            <a:avLst/>
          </a:prstGeom>
        </p:spPr>
      </p:pic>
      <p:pic>
        <p:nvPicPr>
          <p:cNvPr id="6" name="Graphic 5" descr="Signpost with solid fill">
            <a:extLst>
              <a:ext uri="{FF2B5EF4-FFF2-40B4-BE49-F238E27FC236}">
                <a16:creationId xmlns:a16="http://schemas.microsoft.com/office/drawing/2014/main" id="{DFBD97E6-341C-C106-8D11-BF9004249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0022" y="3868340"/>
            <a:ext cx="451650" cy="451650"/>
          </a:xfrm>
          <a:prstGeom prst="rect">
            <a:avLst/>
          </a:prstGeom>
        </p:spPr>
      </p:pic>
      <p:pic>
        <p:nvPicPr>
          <p:cNvPr id="8" name="Graphic 7" descr="Signpost with solid fill">
            <a:extLst>
              <a:ext uri="{FF2B5EF4-FFF2-40B4-BE49-F238E27FC236}">
                <a16:creationId xmlns:a16="http://schemas.microsoft.com/office/drawing/2014/main" id="{E5DE16B7-9E5A-A5A3-3F99-EE84842A8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8275" y="1948814"/>
            <a:ext cx="451650" cy="451650"/>
          </a:xfrm>
          <a:prstGeom prst="rect">
            <a:avLst/>
          </a:prstGeom>
        </p:spPr>
      </p:pic>
      <p:pic>
        <p:nvPicPr>
          <p:cNvPr id="9" name="Graphic 8" descr="Signpost with solid fill">
            <a:extLst>
              <a:ext uri="{FF2B5EF4-FFF2-40B4-BE49-F238E27FC236}">
                <a16:creationId xmlns:a16="http://schemas.microsoft.com/office/drawing/2014/main" id="{447AB2F1-A827-3372-988C-A1A5DD8C6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2474" y="6267614"/>
            <a:ext cx="451650" cy="451650"/>
          </a:xfrm>
          <a:prstGeom prst="rect">
            <a:avLst/>
          </a:prstGeom>
        </p:spPr>
      </p:pic>
      <p:pic>
        <p:nvPicPr>
          <p:cNvPr id="10" name="Graphic 9" descr="Signpost with solid fill">
            <a:extLst>
              <a:ext uri="{FF2B5EF4-FFF2-40B4-BE49-F238E27FC236}">
                <a16:creationId xmlns:a16="http://schemas.microsoft.com/office/drawing/2014/main" id="{87084AE9-DA80-9EEE-28CF-95EFC0BD5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4532" y="4786706"/>
            <a:ext cx="451650" cy="451650"/>
          </a:xfrm>
          <a:prstGeom prst="rect">
            <a:avLst/>
          </a:prstGeom>
        </p:spPr>
      </p:pic>
      <p:pic>
        <p:nvPicPr>
          <p:cNvPr id="11" name="Graphic 10" descr="Signpost with solid fill">
            <a:extLst>
              <a:ext uri="{FF2B5EF4-FFF2-40B4-BE49-F238E27FC236}">
                <a16:creationId xmlns:a16="http://schemas.microsoft.com/office/drawing/2014/main" id="{8B8055CD-4F45-E402-84A6-E5FE5904C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4831901"/>
            <a:ext cx="451650" cy="451650"/>
          </a:xfrm>
          <a:prstGeom prst="rect">
            <a:avLst/>
          </a:prstGeom>
        </p:spPr>
      </p:pic>
      <p:pic>
        <p:nvPicPr>
          <p:cNvPr id="12" name="Graphic 11" descr="Signpost with solid fill">
            <a:extLst>
              <a:ext uri="{FF2B5EF4-FFF2-40B4-BE49-F238E27FC236}">
                <a16:creationId xmlns:a16="http://schemas.microsoft.com/office/drawing/2014/main" id="{FA992250-D557-AC2C-5EDF-5104247D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4303" y="3671944"/>
            <a:ext cx="451650" cy="451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7B7E22-5D07-E2E8-66AA-68B30903DB17}"/>
              </a:ext>
            </a:extLst>
          </p:cNvPr>
          <p:cNvSpPr txBox="1"/>
          <p:nvPr/>
        </p:nvSpPr>
        <p:spPr>
          <a:xfrm>
            <a:off x="4091985" y="1905981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3</a:t>
            </a:r>
            <a:endParaRPr lang="en-US" b="1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4CFD85-C5CB-C625-7481-C83EF12C1745}"/>
              </a:ext>
            </a:extLst>
          </p:cNvPr>
          <p:cNvSpPr txBox="1"/>
          <p:nvPr/>
        </p:nvSpPr>
        <p:spPr>
          <a:xfrm>
            <a:off x="5448562" y="4688394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cs typeface="Calibri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8784E-E72D-9AFA-FF5C-5EF33A2A5136}"/>
              </a:ext>
            </a:extLst>
          </p:cNvPr>
          <p:cNvSpPr txBox="1"/>
          <p:nvPr/>
        </p:nvSpPr>
        <p:spPr>
          <a:xfrm>
            <a:off x="2605995" y="3752242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2"/>
                </a:solidFill>
                <a:cs typeface="Calibri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42303-9B91-42CE-9E3D-70976E56F45C}"/>
              </a:ext>
            </a:extLst>
          </p:cNvPr>
          <p:cNvSpPr txBox="1"/>
          <p:nvPr/>
        </p:nvSpPr>
        <p:spPr>
          <a:xfrm>
            <a:off x="4091985" y="3567576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7</a:t>
            </a:r>
            <a:endParaRPr lang="en-US" b="1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1EFAF-0F5D-0373-9DB1-D67BBDC9185B}"/>
              </a:ext>
            </a:extLst>
          </p:cNvPr>
          <p:cNvSpPr txBox="1"/>
          <p:nvPr/>
        </p:nvSpPr>
        <p:spPr>
          <a:xfrm>
            <a:off x="6096000" y="1837528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4</a:t>
            </a:r>
            <a:endParaRPr lang="en-US" b="1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5B6FE9-96C9-0574-EACE-4C7F6E4AE5CC}"/>
              </a:ext>
            </a:extLst>
          </p:cNvPr>
          <p:cNvSpPr txBox="1"/>
          <p:nvPr/>
        </p:nvSpPr>
        <p:spPr>
          <a:xfrm>
            <a:off x="6278176" y="472794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35044E-70B9-4ADB-200A-69FDC25D42EE}"/>
              </a:ext>
            </a:extLst>
          </p:cNvPr>
          <p:cNvSpPr txBox="1"/>
          <p:nvPr/>
        </p:nvSpPr>
        <p:spPr>
          <a:xfrm>
            <a:off x="6484248" y="61447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9</a:t>
            </a:r>
          </a:p>
        </p:txBody>
      </p:sp>
      <p:pic>
        <p:nvPicPr>
          <p:cNvPr id="21" name="Graphic 20" descr="Signpost with solid fill">
            <a:extLst>
              <a:ext uri="{FF2B5EF4-FFF2-40B4-BE49-F238E27FC236}">
                <a16:creationId xmlns:a16="http://schemas.microsoft.com/office/drawing/2014/main" id="{AC124850-6EF5-0478-7103-B3B27B13B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7846" y="3076788"/>
            <a:ext cx="451650" cy="4516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15AE9D-D079-06D5-776D-AA61BC51799E}"/>
              </a:ext>
            </a:extLst>
          </p:cNvPr>
          <p:cNvSpPr txBox="1"/>
          <p:nvPr/>
        </p:nvSpPr>
        <p:spPr>
          <a:xfrm>
            <a:off x="4371612" y="2994009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6</a:t>
            </a:r>
            <a:endParaRPr lang="en-US" sz="1600" b="1">
              <a:solidFill>
                <a:schemeClr val="accent2"/>
              </a:solidFill>
              <a:cs typeface="Calibri"/>
            </a:endParaRPr>
          </a:p>
        </p:txBody>
      </p:sp>
      <p:pic>
        <p:nvPicPr>
          <p:cNvPr id="7" name="Graphic 6" descr="Signpost with solid fill">
            <a:extLst>
              <a:ext uri="{FF2B5EF4-FFF2-40B4-BE49-F238E27FC236}">
                <a16:creationId xmlns:a16="http://schemas.microsoft.com/office/drawing/2014/main" id="{35D2F908-7273-26EA-1180-40C60D960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1343" y="4236744"/>
            <a:ext cx="451650" cy="4516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ACD8D1-9F5A-3ACF-5BFD-7E456FA1CB81}"/>
              </a:ext>
            </a:extLst>
          </p:cNvPr>
          <p:cNvSpPr txBox="1"/>
          <p:nvPr/>
        </p:nvSpPr>
        <p:spPr>
          <a:xfrm>
            <a:off x="5304131" y="4150713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1</a:t>
            </a:r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03B656E-E86C-6470-0F5A-377D74B12934}"/>
              </a:ext>
            </a:extLst>
          </p:cNvPr>
          <p:cNvSpPr txBox="1">
            <a:spLocks/>
          </p:cNvSpPr>
          <p:nvPr/>
        </p:nvSpPr>
        <p:spPr>
          <a:xfrm>
            <a:off x="9134765" y="1089891"/>
            <a:ext cx="2942476" cy="36968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cs typeface="Calibri"/>
              </a:rPr>
              <a:t>Herron Station</a:t>
            </a:r>
            <a:endParaRPr lang="en-US" sz="1600">
              <a:solidFill>
                <a:srgbClr val="072B3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cs typeface="Calibri"/>
              </a:rPr>
              <a:t>Downing St stairs</a:t>
            </a:r>
            <a:endParaRPr lang="en-US" sz="1600">
              <a:solidFill>
                <a:srgbClr val="072B3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cs typeface="Calibri"/>
              </a:rPr>
              <a:t>Doughboy</a:t>
            </a: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 Square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Liberty Ave &amp; 37</a:t>
            </a:r>
            <a:r>
              <a:rPr lang="en-US" sz="1600" baseline="300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th</a:t>
            </a: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 St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Smallman St &amp; 32</a:t>
            </a:r>
            <a:r>
              <a:rPr lang="en-US" sz="1600" baseline="300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nd</a:t>
            </a: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 St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Herron Ave &amp; Liberty Ave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Brewers Block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Harding Way stairs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Bigelow Blvd &amp; Herron Ave</a:t>
            </a:r>
            <a:endParaRPr lang="en-US" sz="1600">
              <a:solidFill>
                <a:srgbClr val="072B31"/>
              </a:solidFill>
              <a:ea typeface="Calibri"/>
              <a:cs typeface="Calibri"/>
            </a:endParaRPr>
          </a:p>
          <a:p>
            <a:pPr marL="0" indent="0">
              <a:buNone/>
            </a:pPr>
            <a:br>
              <a:rPr lang="en-US" sz="1400">
                <a:latin typeface="Niveau Grotesk Regular"/>
                <a:cs typeface="Calibri"/>
              </a:rPr>
            </a:br>
            <a:br>
              <a:rPr lang="en-US" sz="1400">
                <a:latin typeface="Niveau Grotesk Regular"/>
                <a:ea typeface="Calibri"/>
                <a:cs typeface="Calibri"/>
              </a:rPr>
            </a:br>
            <a:endParaRPr lang="en-US" sz="1400">
              <a:solidFill>
                <a:srgbClr val="003D4C"/>
              </a:solidFill>
              <a:cs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8DCA8B1-1602-C09C-E106-97BC7FD44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808" y="4867912"/>
            <a:ext cx="3157817" cy="19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33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8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288E1-F1ED-A092-F8B5-5F866E6A9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1ED51EB-2B98-D268-4E25-BF600E0472C1}"/>
              </a:ext>
            </a:extLst>
          </p:cNvPr>
          <p:cNvSpPr>
            <a:spLocks noGrp="1"/>
          </p:cNvSpPr>
          <p:nvPr/>
        </p:nvSpPr>
        <p:spPr>
          <a:xfrm>
            <a:off x="876300" y="74748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en-US" sz="4100">
                <a:latin typeface="Proxima Nova"/>
              </a:rPr>
              <a:t>Station Area Wayfinding </a:t>
            </a:r>
            <a:r>
              <a:rPr lang="en-US" sz="3600">
                <a:latin typeface="Proxima Nova"/>
              </a:rPr>
              <a:t>– PRT Signage Types</a:t>
            </a:r>
            <a:endParaRPr lang="en-US" sz="31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BFF4C1-FF85-9DE7-CEB7-B56AD73FF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" b="-139"/>
          <a:stretch/>
        </p:blipFill>
        <p:spPr>
          <a:xfrm>
            <a:off x="114300" y="1176151"/>
            <a:ext cx="12077700" cy="53986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77F2B1-7C82-6C89-DED2-A103D536803C}"/>
              </a:ext>
            </a:extLst>
          </p:cNvPr>
          <p:cNvSpPr/>
          <p:nvPr/>
        </p:nvSpPr>
        <p:spPr>
          <a:xfrm>
            <a:off x="3325224" y="950064"/>
            <a:ext cx="1511819" cy="5681331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549B78-3653-E0D1-A46E-C19DC7D942EA}"/>
              </a:ext>
            </a:extLst>
          </p:cNvPr>
          <p:cNvSpPr/>
          <p:nvPr/>
        </p:nvSpPr>
        <p:spPr>
          <a:xfrm>
            <a:off x="6601239" y="1049455"/>
            <a:ext cx="5599042" cy="5582477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63064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02112-106B-4D8A-B636-853EAA5089AB}"/>
              </a:ext>
            </a:extLst>
          </p:cNvPr>
          <p:cNvGrpSpPr/>
          <p:nvPr/>
        </p:nvGrpSpPr>
        <p:grpSpPr>
          <a:xfrm>
            <a:off x="1855974" y="916401"/>
            <a:ext cx="8154962" cy="5902965"/>
            <a:chOff x="782927" y="1494685"/>
            <a:chExt cx="6750848" cy="48865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67B4A5-1DE5-EEB3-6653-8E41A2E5B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1" r="13151"/>
            <a:stretch/>
          </p:blipFill>
          <p:spPr>
            <a:xfrm>
              <a:off x="782927" y="1494685"/>
              <a:ext cx="6750848" cy="4886598"/>
            </a:xfrm>
            <a:prstGeom prst="round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F188709-2CB3-0EC3-7777-1CFB639962E7}"/>
                </a:ext>
              </a:extLst>
            </p:cNvPr>
            <p:cNvSpPr/>
            <p:nvPr/>
          </p:nvSpPr>
          <p:spPr>
            <a:xfrm>
              <a:off x="3704466" y="2051725"/>
              <a:ext cx="686877" cy="301363"/>
            </a:xfrm>
            <a:custGeom>
              <a:avLst/>
              <a:gdLst>
                <a:gd name="connsiteX0" fmla="*/ 0 w 466414"/>
                <a:gd name="connsiteY0" fmla="*/ 204509 h 204509"/>
                <a:gd name="connsiteX1" fmla="*/ 107633 w 466414"/>
                <a:gd name="connsiteY1" fmla="*/ 24513 h 204509"/>
                <a:gd name="connsiteX2" fmla="*/ 367749 w 466414"/>
                <a:gd name="connsiteY2" fmla="*/ 16854 h 204509"/>
                <a:gd name="connsiteX3" fmla="*/ 466414 w 466414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414" h="204509" extrusionOk="0">
                  <a:moveTo>
                    <a:pt x="0" y="204509"/>
                  </a:moveTo>
                  <a:cubicBezTo>
                    <a:pt x="-33270" y="121441"/>
                    <a:pt x="25091" y="63762"/>
                    <a:pt x="107633" y="24513"/>
                  </a:cubicBezTo>
                  <a:cubicBezTo>
                    <a:pt x="198627" y="-513"/>
                    <a:pt x="269187" y="-5530"/>
                    <a:pt x="367749" y="16854"/>
                  </a:cubicBezTo>
                  <a:cubicBezTo>
                    <a:pt x="422082" y="45802"/>
                    <a:pt x="462488" y="138113"/>
                    <a:pt x="466414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686877"/>
                        <a:gd name="connsiteY0" fmla="*/ 301363 h 301363"/>
                        <a:gd name="connsiteX1" fmla="*/ 158508 w 686877"/>
                        <a:gd name="connsiteY1" fmla="*/ 36122 h 301363"/>
                        <a:gd name="connsiteX2" fmla="*/ 541575 w 686877"/>
                        <a:gd name="connsiteY2" fmla="*/ 24835 h 301363"/>
                        <a:gd name="connsiteX3" fmla="*/ 686877 w 686877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6877" h="301363" extrusionOk="0">
                          <a:moveTo>
                            <a:pt x="0" y="301363"/>
                          </a:moveTo>
                          <a:cubicBezTo>
                            <a:pt x="-65971" y="168483"/>
                            <a:pt x="29831" y="96631"/>
                            <a:pt x="158508" y="36122"/>
                          </a:cubicBezTo>
                          <a:cubicBezTo>
                            <a:pt x="308834" y="2680"/>
                            <a:pt x="376329" y="-7510"/>
                            <a:pt x="541575" y="24835"/>
                          </a:cubicBezTo>
                          <a:cubicBezTo>
                            <a:pt x="619182" y="69844"/>
                            <a:pt x="679656" y="211476"/>
                            <a:pt x="686877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D9224B-51C0-0B8C-50FA-912EFB353A1A}"/>
                </a:ext>
              </a:extLst>
            </p:cNvPr>
            <p:cNvSpPr/>
            <p:nvPr/>
          </p:nvSpPr>
          <p:spPr>
            <a:xfrm>
              <a:off x="4208848" y="2334989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A891C79-ED3C-272A-4B25-B559B8DEAF21}"/>
                </a:ext>
              </a:extLst>
            </p:cNvPr>
            <p:cNvSpPr/>
            <p:nvPr/>
          </p:nvSpPr>
          <p:spPr>
            <a:xfrm>
              <a:off x="4502221" y="2612848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31F3961-2AB1-3E19-E6F7-6F75A6BCC786}"/>
                </a:ext>
              </a:extLst>
            </p:cNvPr>
            <p:cNvSpPr/>
            <p:nvPr/>
          </p:nvSpPr>
          <p:spPr>
            <a:xfrm>
              <a:off x="4714678" y="2825098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0615C22-8078-FF90-B530-7787BA4009A0}"/>
                </a:ext>
              </a:extLst>
            </p:cNvPr>
            <p:cNvSpPr/>
            <p:nvPr/>
          </p:nvSpPr>
          <p:spPr>
            <a:xfrm>
              <a:off x="5332834" y="3436898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86F6C9-DE31-B195-6B1F-BEE287662E34}"/>
                </a:ext>
              </a:extLst>
            </p:cNvPr>
            <p:cNvSpPr/>
            <p:nvPr/>
          </p:nvSpPr>
          <p:spPr>
            <a:xfrm>
              <a:off x="5926560" y="4040483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59745D7-5C7F-63C2-2CC7-0AECDEDF50E7}"/>
                </a:ext>
              </a:extLst>
            </p:cNvPr>
            <p:cNvSpPr/>
            <p:nvPr/>
          </p:nvSpPr>
          <p:spPr>
            <a:xfrm>
              <a:off x="6217650" y="4325940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9FDE63-035A-25F4-E218-6D94B19CCF5D}"/>
                </a:ext>
              </a:extLst>
            </p:cNvPr>
            <p:cNvSpPr/>
            <p:nvPr/>
          </p:nvSpPr>
          <p:spPr>
            <a:xfrm>
              <a:off x="6479612" y="4589563"/>
              <a:ext cx="364990" cy="301363"/>
            </a:xfrm>
            <a:custGeom>
              <a:avLst/>
              <a:gdLst>
                <a:gd name="connsiteX0" fmla="*/ 0 w 247841"/>
                <a:gd name="connsiteY0" fmla="*/ 204509 h 204509"/>
                <a:gd name="connsiteX1" fmla="*/ 57193 w 247841"/>
                <a:gd name="connsiteY1" fmla="*/ 24513 h 204509"/>
                <a:gd name="connsiteX2" fmla="*/ 195412 w 247841"/>
                <a:gd name="connsiteY2" fmla="*/ 16854 h 204509"/>
                <a:gd name="connsiteX3" fmla="*/ 247841 w 247841"/>
                <a:gd name="connsiteY3" fmla="*/ 166212 h 20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841" h="204509" extrusionOk="0">
                  <a:moveTo>
                    <a:pt x="0" y="204509"/>
                  </a:moveTo>
                  <a:cubicBezTo>
                    <a:pt x="-9954" y="135820"/>
                    <a:pt x="11559" y="60690"/>
                    <a:pt x="57193" y="24513"/>
                  </a:cubicBezTo>
                  <a:cubicBezTo>
                    <a:pt x="107152" y="-3102"/>
                    <a:pt x="151388" y="-6374"/>
                    <a:pt x="195412" y="16854"/>
                  </a:cubicBezTo>
                  <a:cubicBezTo>
                    <a:pt x="221723" y="45802"/>
                    <a:pt x="243915" y="138113"/>
                    <a:pt x="247841" y="166212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364990"/>
                        <a:gd name="connsiteY0" fmla="*/ 301363 h 301363"/>
                        <a:gd name="connsiteX1" fmla="*/ 84226 w 364990"/>
                        <a:gd name="connsiteY1" fmla="*/ 36122 h 301363"/>
                        <a:gd name="connsiteX2" fmla="*/ 287778 w 364990"/>
                        <a:gd name="connsiteY2" fmla="*/ 24835 h 301363"/>
                        <a:gd name="connsiteX3" fmla="*/ 364990 w 364990"/>
                        <a:gd name="connsiteY3" fmla="*/ 244928 h 301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990" h="301363" extrusionOk="0">
                          <a:moveTo>
                            <a:pt x="0" y="301363"/>
                          </a:moveTo>
                          <a:cubicBezTo>
                            <a:pt x="-26791" y="192660"/>
                            <a:pt x="10542" y="91864"/>
                            <a:pt x="84226" y="36122"/>
                          </a:cubicBezTo>
                          <a:cubicBezTo>
                            <a:pt x="161080" y="-3881"/>
                            <a:pt x="212922" y="-9074"/>
                            <a:pt x="287778" y="24835"/>
                          </a:cubicBezTo>
                          <a:cubicBezTo>
                            <a:pt x="324118" y="69844"/>
                            <a:pt x="357769" y="211476"/>
                            <a:pt x="364990" y="244928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4B66095-D47C-5A33-50BF-FA6BC6F0EB1D}"/>
                </a:ext>
              </a:extLst>
            </p:cNvPr>
            <p:cNvSpPr/>
            <p:nvPr/>
          </p:nvSpPr>
          <p:spPr>
            <a:xfrm>
              <a:off x="4664213" y="4559656"/>
              <a:ext cx="2235645" cy="801361"/>
            </a:xfrm>
            <a:custGeom>
              <a:avLst/>
              <a:gdLst>
                <a:gd name="connsiteX0" fmla="*/ 0 w 2497258"/>
                <a:gd name="connsiteY0" fmla="*/ 479272 h 895482"/>
                <a:gd name="connsiteX1" fmla="*/ 309004 w 2497258"/>
                <a:gd name="connsiteY1" fmla="*/ 390985 h 895482"/>
                <a:gd name="connsiteX2" fmla="*/ 851338 w 2497258"/>
                <a:gd name="connsiteY2" fmla="*/ 189186 h 895482"/>
                <a:gd name="connsiteX3" fmla="*/ 1425203 w 2497258"/>
                <a:gd name="connsiteY3" fmla="*/ 18919 h 895482"/>
                <a:gd name="connsiteX4" fmla="*/ 1645920 w 2497258"/>
                <a:gd name="connsiteY4" fmla="*/ 0 h 895482"/>
                <a:gd name="connsiteX5" fmla="*/ 2497258 w 2497258"/>
                <a:gd name="connsiteY5" fmla="*/ 895482 h 89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258" h="895482">
                  <a:moveTo>
                    <a:pt x="0" y="479272"/>
                  </a:moveTo>
                  <a:lnTo>
                    <a:pt x="309004" y="390985"/>
                  </a:lnTo>
                  <a:lnTo>
                    <a:pt x="851338" y="189186"/>
                  </a:lnTo>
                  <a:lnTo>
                    <a:pt x="1425203" y="18919"/>
                  </a:lnTo>
                  <a:lnTo>
                    <a:pt x="1645920" y="0"/>
                  </a:lnTo>
                  <a:lnTo>
                    <a:pt x="2497258" y="895482"/>
                  </a:lnTo>
                </a:path>
              </a:pathLst>
            </a:custGeom>
            <a:noFill/>
            <a:ln w="41275" cap="sq">
              <a:solidFill>
                <a:schemeClr val="accent3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5D3567-4B68-C74D-67DC-2B0D337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 Strip District Gateway </a:t>
            </a:r>
            <a:r>
              <a:rPr lang="en-US" sz="2695"/>
              <a:t>– DOMI &amp; Community Coordination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35591DB-521C-2D66-3453-E6D8C6E0A659}"/>
              </a:ext>
            </a:extLst>
          </p:cNvPr>
          <p:cNvSpPr txBox="1">
            <a:spLocks/>
          </p:cNvSpPr>
          <p:nvPr/>
        </p:nvSpPr>
        <p:spPr>
          <a:xfrm rot="19149590">
            <a:off x="3946686" y="1823895"/>
            <a:ext cx="1281252" cy="413839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Liberty Ave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8CAF534-537D-EBC7-F3BA-C4BAC46B1646}"/>
              </a:ext>
            </a:extLst>
          </p:cNvPr>
          <p:cNvSpPr txBox="1">
            <a:spLocks/>
          </p:cNvSpPr>
          <p:nvPr/>
        </p:nvSpPr>
        <p:spPr>
          <a:xfrm>
            <a:off x="8439727" y="1367552"/>
            <a:ext cx="1036484" cy="689522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Iron City Brewing</a:t>
            </a:r>
            <a:endParaRPr lang="en-US" sz="1000">
              <a:solidFill>
                <a:srgbClr val="003D4C"/>
              </a:solidFill>
              <a:latin typeface="Niveau Grotesk Regular"/>
              <a:ea typeface="Calibri"/>
              <a:cs typeface="Calibri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993177-3774-F7AE-5F06-75393CD040DB}"/>
              </a:ext>
            </a:extLst>
          </p:cNvPr>
          <p:cNvSpPr txBox="1">
            <a:spLocks/>
          </p:cNvSpPr>
          <p:nvPr/>
        </p:nvSpPr>
        <p:spPr>
          <a:xfrm>
            <a:off x="1912251" y="4421680"/>
            <a:ext cx="932893" cy="403370"/>
          </a:xfrm>
          <a:prstGeom prst="rect">
            <a:avLst/>
          </a:prstGeom>
        </p:spPr>
        <p:txBody>
          <a:bodyPr vert="horz" lIns="79490" tIns="39745" rIns="79490" bIns="39745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Brewers Block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E68398AC-8754-B127-91F0-E835A9C5E4C2}"/>
              </a:ext>
            </a:extLst>
          </p:cNvPr>
          <p:cNvSpPr txBox="1">
            <a:spLocks/>
          </p:cNvSpPr>
          <p:nvPr/>
        </p:nvSpPr>
        <p:spPr>
          <a:xfrm rot="1380000">
            <a:off x="2727649" y="4006043"/>
            <a:ext cx="819515" cy="413839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cs typeface="Calibri"/>
              </a:rPr>
              <a:t>33rd St</a:t>
            </a:r>
            <a:endParaRPr lang="en-US" sz="120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368F3414-4DC1-47BA-8C1B-8543FC75F10F}"/>
              </a:ext>
            </a:extLst>
          </p:cNvPr>
          <p:cNvSpPr txBox="1">
            <a:spLocks/>
          </p:cNvSpPr>
          <p:nvPr/>
        </p:nvSpPr>
        <p:spPr>
          <a:xfrm rot="401067">
            <a:off x="4780209" y="4254698"/>
            <a:ext cx="2315586" cy="358645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Elevated Railroad (AVRR/CSX)</a:t>
            </a:r>
          </a:p>
        </p:txBody>
      </p:sp>
      <p:sp>
        <p:nvSpPr>
          <p:cNvPr id="9" name="Callout: Bent Line with No Border 8">
            <a:extLst>
              <a:ext uri="{FF2B5EF4-FFF2-40B4-BE49-F238E27FC236}">
                <a16:creationId xmlns:a16="http://schemas.microsoft.com/office/drawing/2014/main" id="{A5C7CA50-115D-450A-95BF-3517F23D002D}"/>
              </a:ext>
            </a:extLst>
          </p:cNvPr>
          <p:cNvSpPr/>
          <p:nvPr/>
        </p:nvSpPr>
        <p:spPr>
          <a:xfrm>
            <a:off x="7406077" y="5759531"/>
            <a:ext cx="1839094" cy="607533"/>
          </a:xfrm>
          <a:prstGeom prst="callout2">
            <a:avLst>
              <a:gd name="adj1" fmla="val 99366"/>
              <a:gd name="adj2" fmla="val 100911"/>
              <a:gd name="adj3" fmla="val 99834"/>
              <a:gd name="adj4" fmla="val 490"/>
              <a:gd name="adj5" fmla="val -105003"/>
              <a:gd name="adj6" fmla="val -33185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Staircase to bridge connection</a:t>
            </a:r>
          </a:p>
          <a:p>
            <a:pPr algn="ctr"/>
            <a:endParaRPr lang="en-US" sz="1600"/>
          </a:p>
        </p:txBody>
      </p:sp>
      <p:sp>
        <p:nvSpPr>
          <p:cNvPr id="46" name="Callout: Bent Line with No Border 45">
            <a:extLst>
              <a:ext uri="{FF2B5EF4-FFF2-40B4-BE49-F238E27FC236}">
                <a16:creationId xmlns:a16="http://schemas.microsoft.com/office/drawing/2014/main" id="{0D3C8F47-8C3F-4562-881B-1C9FB28C9358}"/>
              </a:ext>
            </a:extLst>
          </p:cNvPr>
          <p:cNvSpPr/>
          <p:nvPr/>
        </p:nvSpPr>
        <p:spPr>
          <a:xfrm>
            <a:off x="3598717" y="5195085"/>
            <a:ext cx="1487769" cy="351892"/>
          </a:xfrm>
          <a:prstGeom prst="callout2">
            <a:avLst>
              <a:gd name="adj1" fmla="val 102546"/>
              <a:gd name="adj2" fmla="val 1042"/>
              <a:gd name="adj3" fmla="val 98774"/>
              <a:gd name="adj4" fmla="val 100981"/>
              <a:gd name="adj5" fmla="val -32568"/>
              <a:gd name="adj6" fmla="val 171094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Landing plaza</a:t>
            </a:r>
          </a:p>
          <a:p>
            <a:pPr algn="ctr"/>
            <a:endParaRPr lang="en-US" sz="1600"/>
          </a:p>
        </p:txBody>
      </p:sp>
      <p:sp>
        <p:nvSpPr>
          <p:cNvPr id="48" name="Callout: Bent Line with No Border 47">
            <a:extLst>
              <a:ext uri="{FF2B5EF4-FFF2-40B4-BE49-F238E27FC236}">
                <a16:creationId xmlns:a16="http://schemas.microsoft.com/office/drawing/2014/main" id="{A9E1691B-730B-4D4D-BCF7-76A625B3F1B1}"/>
              </a:ext>
            </a:extLst>
          </p:cNvPr>
          <p:cNvSpPr/>
          <p:nvPr/>
        </p:nvSpPr>
        <p:spPr>
          <a:xfrm>
            <a:off x="4999973" y="2963889"/>
            <a:ext cx="1348874" cy="286745"/>
          </a:xfrm>
          <a:prstGeom prst="callout2">
            <a:avLst>
              <a:gd name="adj1" fmla="val 99366"/>
              <a:gd name="adj2" fmla="val 100911"/>
              <a:gd name="adj3" fmla="val 99834"/>
              <a:gd name="adj4" fmla="val 490"/>
              <a:gd name="adj5" fmla="val 292486"/>
              <a:gd name="adj6" fmla="val -12180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Railroad park</a:t>
            </a:r>
            <a:endParaRPr lang="en-US" sz="1600"/>
          </a:p>
        </p:txBody>
      </p:sp>
      <p:sp>
        <p:nvSpPr>
          <p:cNvPr id="50" name="Callout: Bent Line with No Border 49">
            <a:extLst>
              <a:ext uri="{FF2B5EF4-FFF2-40B4-BE49-F238E27FC236}">
                <a16:creationId xmlns:a16="http://schemas.microsoft.com/office/drawing/2014/main" id="{10CF0747-BC34-4E80-A50C-C4382AC7188B}"/>
              </a:ext>
            </a:extLst>
          </p:cNvPr>
          <p:cNvSpPr/>
          <p:nvPr/>
        </p:nvSpPr>
        <p:spPr>
          <a:xfrm>
            <a:off x="2112567" y="1852337"/>
            <a:ext cx="1718642" cy="545074"/>
          </a:xfrm>
          <a:prstGeom prst="callout2">
            <a:avLst>
              <a:gd name="adj1" fmla="val 101365"/>
              <a:gd name="adj2" fmla="val -457"/>
              <a:gd name="adj3" fmla="val 98774"/>
              <a:gd name="adj4" fmla="val 100981"/>
              <a:gd name="adj5" fmla="val 260416"/>
              <a:gd name="adj6" fmla="val 57191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6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Install crosswalks at 33rd St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68697052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D1F7D840-0C90-47C0-AF15-F8A4857DDEDA}"/>
              </a:ext>
            </a:extLst>
          </p:cNvPr>
          <p:cNvGrpSpPr/>
          <p:nvPr/>
        </p:nvGrpSpPr>
        <p:grpSpPr>
          <a:xfrm>
            <a:off x="1706355" y="925853"/>
            <a:ext cx="8156486" cy="5888025"/>
            <a:chOff x="1977618" y="1112087"/>
            <a:chExt cx="4909365" cy="35439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12F2EE-A2E7-5F6E-6A7E-B49445780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1" r="13151"/>
            <a:stretch/>
          </p:blipFill>
          <p:spPr>
            <a:xfrm>
              <a:off x="1977618" y="1112087"/>
              <a:ext cx="4909365" cy="3543985"/>
            </a:xfrm>
            <a:prstGeom prst="round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BE8EFE-F3CA-F4A0-E88E-FC5BED1C34F0}"/>
                </a:ext>
              </a:extLst>
            </p:cNvPr>
            <p:cNvSpPr/>
            <p:nvPr/>
          </p:nvSpPr>
          <p:spPr>
            <a:xfrm>
              <a:off x="3604904" y="2810773"/>
              <a:ext cx="734835" cy="871648"/>
            </a:xfrm>
            <a:custGeom>
              <a:avLst/>
              <a:gdLst>
                <a:gd name="connsiteX0" fmla="*/ 0 w 1128713"/>
                <a:gd name="connsiteY0" fmla="*/ 0 h 1343025"/>
                <a:gd name="connsiteX1" fmla="*/ 571500 w 1128713"/>
                <a:gd name="connsiteY1" fmla="*/ 578644 h 1343025"/>
                <a:gd name="connsiteX2" fmla="*/ 628650 w 1128713"/>
                <a:gd name="connsiteY2" fmla="*/ 778669 h 1343025"/>
                <a:gd name="connsiteX3" fmla="*/ 1128713 w 1128713"/>
                <a:gd name="connsiteY3" fmla="*/ 1343025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713" h="1343025">
                  <a:moveTo>
                    <a:pt x="0" y="0"/>
                  </a:moveTo>
                  <a:lnTo>
                    <a:pt x="571500" y="578644"/>
                  </a:lnTo>
                  <a:lnTo>
                    <a:pt x="628650" y="778669"/>
                  </a:lnTo>
                  <a:lnTo>
                    <a:pt x="1128713" y="1343025"/>
                  </a:lnTo>
                </a:path>
              </a:pathLst>
            </a:custGeom>
            <a:noFill/>
            <a:ln w="41275" cap="sq">
              <a:solidFill>
                <a:schemeClr val="accent3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7462CA-E657-1FB5-BCFF-5ABBAB829B89}"/>
                </a:ext>
              </a:extLst>
            </p:cNvPr>
            <p:cNvSpPr/>
            <p:nvPr/>
          </p:nvSpPr>
          <p:spPr>
            <a:xfrm>
              <a:off x="4418355" y="3898115"/>
              <a:ext cx="426980" cy="218562"/>
            </a:xfrm>
            <a:custGeom>
              <a:avLst/>
              <a:gdLst>
                <a:gd name="connsiteX0" fmla="*/ 0 w 655845"/>
                <a:gd name="connsiteY0" fmla="*/ 336758 h 336758"/>
                <a:gd name="connsiteX1" fmla="*/ 151348 w 655845"/>
                <a:gd name="connsiteY1" fmla="*/ 40366 h 336758"/>
                <a:gd name="connsiteX2" fmla="*/ 517108 w 655845"/>
                <a:gd name="connsiteY2" fmla="*/ 27753 h 336758"/>
                <a:gd name="connsiteX3" fmla="*/ 655845 w 655845"/>
                <a:gd name="connsiteY3" fmla="*/ 273694 h 3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845" h="336758" extrusionOk="0">
                  <a:moveTo>
                    <a:pt x="0" y="336758"/>
                  </a:moveTo>
                  <a:cubicBezTo>
                    <a:pt x="-36288" y="211338"/>
                    <a:pt x="30464" y="104903"/>
                    <a:pt x="151348" y="40366"/>
                  </a:cubicBezTo>
                  <a:cubicBezTo>
                    <a:pt x="269040" y="-4496"/>
                    <a:pt x="385695" y="-9628"/>
                    <a:pt x="517108" y="27753"/>
                  </a:cubicBezTo>
                  <a:cubicBezTo>
                    <a:pt x="584634" y="82825"/>
                    <a:pt x="650896" y="219066"/>
                    <a:pt x="655845" y="273694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709390"/>
                        <a:gd name="connsiteY0" fmla="*/ 363122 h 363122"/>
                        <a:gd name="connsiteX1" fmla="*/ 163704 w 709390"/>
                        <a:gd name="connsiteY1" fmla="*/ 43526 h 363122"/>
                        <a:gd name="connsiteX2" fmla="*/ 559326 w 709390"/>
                        <a:gd name="connsiteY2" fmla="*/ 29925 h 363122"/>
                        <a:gd name="connsiteX3" fmla="*/ 709390 w 709390"/>
                        <a:gd name="connsiteY3" fmla="*/ 295120 h 363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390" h="363122" extrusionOk="0">
                          <a:moveTo>
                            <a:pt x="0" y="363122"/>
                          </a:moveTo>
                          <a:cubicBezTo>
                            <a:pt x="-53609" y="219027"/>
                            <a:pt x="28719" y="114704"/>
                            <a:pt x="163704" y="43526"/>
                          </a:cubicBezTo>
                          <a:cubicBezTo>
                            <a:pt x="296736" y="-3642"/>
                            <a:pt x="407761" y="-10082"/>
                            <a:pt x="559326" y="29925"/>
                          </a:cubicBezTo>
                          <a:cubicBezTo>
                            <a:pt x="628787" y="92803"/>
                            <a:pt x="703311" y="240223"/>
                            <a:pt x="709390" y="29512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C51F3F7-7345-7525-BB65-7A69E6023E4E}"/>
                </a:ext>
              </a:extLst>
            </p:cNvPr>
            <p:cNvSpPr/>
            <p:nvPr/>
          </p:nvSpPr>
          <p:spPr>
            <a:xfrm>
              <a:off x="4579907" y="4058531"/>
              <a:ext cx="265428" cy="218562"/>
            </a:xfrm>
            <a:custGeom>
              <a:avLst/>
              <a:gdLst>
                <a:gd name="connsiteX0" fmla="*/ 0 w 407700"/>
                <a:gd name="connsiteY0" fmla="*/ 336758 h 336758"/>
                <a:gd name="connsiteX1" fmla="*/ 94083 w 407700"/>
                <a:gd name="connsiteY1" fmla="*/ 40366 h 336758"/>
                <a:gd name="connsiteX2" fmla="*/ 321455 w 407700"/>
                <a:gd name="connsiteY2" fmla="*/ 27753 h 336758"/>
                <a:gd name="connsiteX3" fmla="*/ 407700 w 407700"/>
                <a:gd name="connsiteY3" fmla="*/ 273694 h 3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7700" h="336758" extrusionOk="0">
                  <a:moveTo>
                    <a:pt x="0" y="336758"/>
                  </a:moveTo>
                  <a:cubicBezTo>
                    <a:pt x="-16748" y="223417"/>
                    <a:pt x="14128" y="101774"/>
                    <a:pt x="94083" y="40366"/>
                  </a:cubicBezTo>
                  <a:cubicBezTo>
                    <a:pt x="178628" y="-4609"/>
                    <a:pt x="240388" y="-10218"/>
                    <a:pt x="321455" y="27753"/>
                  </a:cubicBezTo>
                  <a:cubicBezTo>
                    <a:pt x="357167" y="82825"/>
                    <a:pt x="402751" y="219066"/>
                    <a:pt x="407700" y="273694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440986"/>
                        <a:gd name="connsiteY0" fmla="*/ 363122 h 363122"/>
                        <a:gd name="connsiteX1" fmla="*/ 101764 w 440986"/>
                        <a:gd name="connsiteY1" fmla="*/ 43526 h 363122"/>
                        <a:gd name="connsiteX2" fmla="*/ 347699 w 440986"/>
                        <a:gd name="connsiteY2" fmla="*/ 29925 h 363122"/>
                        <a:gd name="connsiteX3" fmla="*/ 440986 w 440986"/>
                        <a:gd name="connsiteY3" fmla="*/ 295120 h 363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0986" h="363122" extrusionOk="0">
                          <a:moveTo>
                            <a:pt x="0" y="363122"/>
                          </a:moveTo>
                          <a:cubicBezTo>
                            <a:pt x="-36650" y="229475"/>
                            <a:pt x="8306" y="112359"/>
                            <a:pt x="101764" y="43526"/>
                          </a:cubicBezTo>
                          <a:cubicBezTo>
                            <a:pt x="200126" y="-3514"/>
                            <a:pt x="249274" y="-10676"/>
                            <a:pt x="347699" y="29925"/>
                          </a:cubicBezTo>
                          <a:cubicBezTo>
                            <a:pt x="382749" y="92803"/>
                            <a:pt x="434907" y="240223"/>
                            <a:pt x="440986" y="29512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FA8371-86B8-D085-C9C6-143FBCCB34CF}"/>
                </a:ext>
              </a:extLst>
            </p:cNvPr>
            <p:cNvSpPr/>
            <p:nvPr/>
          </p:nvSpPr>
          <p:spPr>
            <a:xfrm>
              <a:off x="4645567" y="4272750"/>
              <a:ext cx="265428" cy="218562"/>
            </a:xfrm>
            <a:custGeom>
              <a:avLst/>
              <a:gdLst>
                <a:gd name="connsiteX0" fmla="*/ 0 w 407700"/>
                <a:gd name="connsiteY0" fmla="*/ 336758 h 336758"/>
                <a:gd name="connsiteX1" fmla="*/ 94083 w 407700"/>
                <a:gd name="connsiteY1" fmla="*/ 40366 h 336758"/>
                <a:gd name="connsiteX2" fmla="*/ 321455 w 407700"/>
                <a:gd name="connsiteY2" fmla="*/ 27753 h 336758"/>
                <a:gd name="connsiteX3" fmla="*/ 407700 w 407700"/>
                <a:gd name="connsiteY3" fmla="*/ 273694 h 3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7700" h="336758" extrusionOk="0">
                  <a:moveTo>
                    <a:pt x="0" y="336758"/>
                  </a:moveTo>
                  <a:cubicBezTo>
                    <a:pt x="-16748" y="223417"/>
                    <a:pt x="14128" y="101774"/>
                    <a:pt x="94083" y="40366"/>
                  </a:cubicBezTo>
                  <a:cubicBezTo>
                    <a:pt x="178628" y="-4609"/>
                    <a:pt x="240388" y="-10218"/>
                    <a:pt x="321455" y="27753"/>
                  </a:cubicBezTo>
                  <a:cubicBezTo>
                    <a:pt x="357167" y="82825"/>
                    <a:pt x="402751" y="219066"/>
                    <a:pt x="407700" y="273694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440986"/>
                        <a:gd name="connsiteY0" fmla="*/ 363122 h 363122"/>
                        <a:gd name="connsiteX1" fmla="*/ 101764 w 440986"/>
                        <a:gd name="connsiteY1" fmla="*/ 43526 h 363122"/>
                        <a:gd name="connsiteX2" fmla="*/ 347699 w 440986"/>
                        <a:gd name="connsiteY2" fmla="*/ 29925 h 363122"/>
                        <a:gd name="connsiteX3" fmla="*/ 440986 w 440986"/>
                        <a:gd name="connsiteY3" fmla="*/ 295120 h 363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0986" h="363122" extrusionOk="0">
                          <a:moveTo>
                            <a:pt x="0" y="363122"/>
                          </a:moveTo>
                          <a:cubicBezTo>
                            <a:pt x="-36650" y="229475"/>
                            <a:pt x="8306" y="112359"/>
                            <a:pt x="101764" y="43526"/>
                          </a:cubicBezTo>
                          <a:cubicBezTo>
                            <a:pt x="200126" y="-3514"/>
                            <a:pt x="249274" y="-10676"/>
                            <a:pt x="347699" y="29925"/>
                          </a:cubicBezTo>
                          <a:cubicBezTo>
                            <a:pt x="382749" y="92803"/>
                            <a:pt x="434907" y="240223"/>
                            <a:pt x="440986" y="29512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022CC2-4A40-8839-0872-723685619F2C}"/>
                </a:ext>
              </a:extLst>
            </p:cNvPr>
            <p:cNvSpPr/>
            <p:nvPr/>
          </p:nvSpPr>
          <p:spPr>
            <a:xfrm>
              <a:off x="4712621" y="4435922"/>
              <a:ext cx="265428" cy="218562"/>
            </a:xfrm>
            <a:custGeom>
              <a:avLst/>
              <a:gdLst>
                <a:gd name="connsiteX0" fmla="*/ 0 w 407700"/>
                <a:gd name="connsiteY0" fmla="*/ 336758 h 336758"/>
                <a:gd name="connsiteX1" fmla="*/ 94083 w 407700"/>
                <a:gd name="connsiteY1" fmla="*/ 40366 h 336758"/>
                <a:gd name="connsiteX2" fmla="*/ 321455 w 407700"/>
                <a:gd name="connsiteY2" fmla="*/ 27753 h 336758"/>
                <a:gd name="connsiteX3" fmla="*/ 407700 w 407700"/>
                <a:gd name="connsiteY3" fmla="*/ 273694 h 3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7700" h="336758" extrusionOk="0">
                  <a:moveTo>
                    <a:pt x="0" y="336758"/>
                  </a:moveTo>
                  <a:cubicBezTo>
                    <a:pt x="-16748" y="223417"/>
                    <a:pt x="14128" y="101774"/>
                    <a:pt x="94083" y="40366"/>
                  </a:cubicBezTo>
                  <a:cubicBezTo>
                    <a:pt x="178628" y="-4609"/>
                    <a:pt x="240388" y="-10218"/>
                    <a:pt x="321455" y="27753"/>
                  </a:cubicBezTo>
                  <a:cubicBezTo>
                    <a:pt x="357167" y="82825"/>
                    <a:pt x="402751" y="219066"/>
                    <a:pt x="407700" y="273694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headEnd type="diamond"/>
              <a:tailEnd type="diamon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440986"/>
                        <a:gd name="connsiteY0" fmla="*/ 363122 h 363122"/>
                        <a:gd name="connsiteX1" fmla="*/ 101764 w 440986"/>
                        <a:gd name="connsiteY1" fmla="*/ 43526 h 363122"/>
                        <a:gd name="connsiteX2" fmla="*/ 347699 w 440986"/>
                        <a:gd name="connsiteY2" fmla="*/ 29925 h 363122"/>
                        <a:gd name="connsiteX3" fmla="*/ 440986 w 440986"/>
                        <a:gd name="connsiteY3" fmla="*/ 295120 h 363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0986" h="363122" extrusionOk="0">
                          <a:moveTo>
                            <a:pt x="0" y="363122"/>
                          </a:moveTo>
                          <a:cubicBezTo>
                            <a:pt x="-36650" y="229475"/>
                            <a:pt x="8306" y="112359"/>
                            <a:pt x="101764" y="43526"/>
                          </a:cubicBezTo>
                          <a:cubicBezTo>
                            <a:pt x="200126" y="-3514"/>
                            <a:pt x="249274" y="-10676"/>
                            <a:pt x="347699" y="29925"/>
                          </a:cubicBezTo>
                          <a:cubicBezTo>
                            <a:pt x="382749" y="92803"/>
                            <a:pt x="434907" y="240223"/>
                            <a:pt x="440986" y="29512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5D3567-4B68-C74D-67DC-2B0D337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Lawrenceville Gateway </a:t>
            </a:r>
            <a:r>
              <a:rPr lang="en-US" sz="2695"/>
              <a:t>– DOMI &amp; Community Coordination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CFBB10C-69D1-33FF-E7DC-B510784F8003}"/>
              </a:ext>
            </a:extLst>
          </p:cNvPr>
          <p:cNvSpPr txBox="1">
            <a:spLocks/>
          </p:cNvSpPr>
          <p:nvPr/>
        </p:nvSpPr>
        <p:spPr>
          <a:xfrm>
            <a:off x="6470819" y="1475664"/>
            <a:ext cx="1019112" cy="557893"/>
          </a:xfrm>
          <a:prstGeom prst="rect">
            <a:avLst/>
          </a:prstGeom>
        </p:spPr>
        <p:txBody>
          <a:bodyPr vert="horz" lIns="79490" tIns="39745" rIns="79490" bIns="39745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 b="1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Doughboy Square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0A72729-5F5F-AFA5-B16C-FB029B4CC057}"/>
              </a:ext>
            </a:extLst>
          </p:cNvPr>
          <p:cNvSpPr txBox="1">
            <a:spLocks/>
          </p:cNvSpPr>
          <p:nvPr/>
        </p:nvSpPr>
        <p:spPr>
          <a:xfrm rot="19691861">
            <a:off x="5020306" y="2880065"/>
            <a:ext cx="910490" cy="259096"/>
          </a:xfrm>
          <a:prstGeom prst="rect">
            <a:avLst/>
          </a:prstGeom>
        </p:spPr>
        <p:txBody>
          <a:bodyPr vert="horz" lIns="79490" tIns="39745" rIns="79490" bIns="39745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Penn Ave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E7DFFE20-479D-A9CE-43C8-6E4FCBBDDE61}"/>
              </a:ext>
            </a:extLst>
          </p:cNvPr>
          <p:cNvSpPr txBox="1">
            <a:spLocks/>
          </p:cNvSpPr>
          <p:nvPr/>
        </p:nvSpPr>
        <p:spPr>
          <a:xfrm rot="19691861">
            <a:off x="4184791" y="5745467"/>
            <a:ext cx="1083927" cy="255130"/>
          </a:xfrm>
          <a:prstGeom prst="rect">
            <a:avLst/>
          </a:prstGeom>
        </p:spPr>
        <p:txBody>
          <a:bodyPr vert="horz" lIns="79490" tIns="39745" rIns="79490" bIns="39745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cs typeface="Calibri"/>
              </a:rPr>
              <a:t>Liberty Ave</a:t>
            </a:r>
            <a:endParaRPr lang="en-US" sz="120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5CDF288E-7E6A-F83A-6640-4CD1CA262152}"/>
              </a:ext>
            </a:extLst>
          </p:cNvPr>
          <p:cNvSpPr txBox="1">
            <a:spLocks/>
          </p:cNvSpPr>
          <p:nvPr/>
        </p:nvSpPr>
        <p:spPr>
          <a:xfrm rot="2580000">
            <a:off x="6401100" y="3282345"/>
            <a:ext cx="764201" cy="211071"/>
          </a:xfrm>
          <a:prstGeom prst="rect">
            <a:avLst/>
          </a:prstGeom>
        </p:spPr>
        <p:txBody>
          <a:bodyPr vert="horz" lIns="79490" tIns="39745" rIns="79490" bIns="39745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cs typeface="Calibri"/>
              </a:rPr>
              <a:t>34th St</a:t>
            </a:r>
            <a:endParaRPr lang="en-US" sz="1200"/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ADC434BC-EBAA-D7F5-1033-6E57C650D588}"/>
              </a:ext>
            </a:extLst>
          </p:cNvPr>
          <p:cNvSpPr txBox="1">
            <a:spLocks/>
          </p:cNvSpPr>
          <p:nvPr/>
        </p:nvSpPr>
        <p:spPr>
          <a:xfrm rot="19691861">
            <a:off x="6571464" y="4318801"/>
            <a:ext cx="1022296" cy="260473"/>
          </a:xfrm>
          <a:prstGeom prst="rect">
            <a:avLst/>
          </a:prstGeom>
        </p:spPr>
        <p:txBody>
          <a:bodyPr vert="horz" lIns="79490" tIns="39745" rIns="79490" bIns="39745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cs typeface="Calibri"/>
              </a:rPr>
              <a:t>Ligonier St</a:t>
            </a:r>
            <a:endParaRPr lang="en-US" sz="1200"/>
          </a:p>
        </p:txBody>
      </p:sp>
      <p:sp>
        <p:nvSpPr>
          <p:cNvPr id="63" name="Callout: Bent Line with No Border 62">
            <a:extLst>
              <a:ext uri="{FF2B5EF4-FFF2-40B4-BE49-F238E27FC236}">
                <a16:creationId xmlns:a16="http://schemas.microsoft.com/office/drawing/2014/main" id="{C0249C58-B10B-40BC-8DD4-AD3D7A675384}"/>
              </a:ext>
            </a:extLst>
          </p:cNvPr>
          <p:cNvSpPr/>
          <p:nvPr/>
        </p:nvSpPr>
        <p:spPr>
          <a:xfrm>
            <a:off x="7578577" y="4288144"/>
            <a:ext cx="1839094" cy="607533"/>
          </a:xfrm>
          <a:prstGeom prst="callout2">
            <a:avLst>
              <a:gd name="adj1" fmla="val 99366"/>
              <a:gd name="adj2" fmla="val 100911"/>
              <a:gd name="adj3" fmla="val 99834"/>
              <a:gd name="adj4" fmla="val 490"/>
              <a:gd name="adj5" fmla="val 247954"/>
              <a:gd name="adj6" fmla="val -49992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600" b="1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Gateway to Herron Ave Bridge</a:t>
            </a:r>
          </a:p>
          <a:p>
            <a:pPr algn="ctr"/>
            <a:endParaRPr lang="en-US" sz="1600"/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B675A9A8-9864-4DE3-8D68-830421E0D5F1}"/>
              </a:ext>
            </a:extLst>
          </p:cNvPr>
          <p:cNvSpPr txBox="1">
            <a:spLocks/>
          </p:cNvSpPr>
          <p:nvPr/>
        </p:nvSpPr>
        <p:spPr>
          <a:xfrm>
            <a:off x="7841266" y="5917720"/>
            <a:ext cx="1036484" cy="689522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 b="1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Iron City Brewing</a:t>
            </a:r>
            <a:endParaRPr lang="en-US" sz="1000" b="1">
              <a:solidFill>
                <a:srgbClr val="003D4C"/>
              </a:solidFill>
              <a:latin typeface="Niveau Grotesk Regular"/>
              <a:ea typeface="Calibri"/>
              <a:cs typeface="Calibri"/>
            </a:endParaRPr>
          </a:p>
        </p:txBody>
      </p:sp>
      <p:sp>
        <p:nvSpPr>
          <p:cNvPr id="65" name="Callout: Bent Line with No Border 64">
            <a:extLst>
              <a:ext uri="{FF2B5EF4-FFF2-40B4-BE49-F238E27FC236}">
                <a16:creationId xmlns:a16="http://schemas.microsoft.com/office/drawing/2014/main" id="{B9BA62EE-8C2C-4BCA-A04A-B8E346F3D626}"/>
              </a:ext>
            </a:extLst>
          </p:cNvPr>
          <p:cNvSpPr/>
          <p:nvPr/>
        </p:nvSpPr>
        <p:spPr>
          <a:xfrm>
            <a:off x="1940156" y="2659604"/>
            <a:ext cx="2317941" cy="545074"/>
          </a:xfrm>
          <a:prstGeom prst="callout2">
            <a:avLst>
              <a:gd name="adj1" fmla="val 101365"/>
              <a:gd name="adj2" fmla="val -179"/>
              <a:gd name="adj3" fmla="val 99955"/>
              <a:gd name="adj4" fmla="val 100148"/>
              <a:gd name="adj5" fmla="val 279318"/>
              <a:gd name="adj6" fmla="val 128010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600" b="1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Connection to Penn Ave from the intersection</a:t>
            </a:r>
            <a:endParaRPr lang="en-US" sz="1600" b="1">
              <a:ea typeface="Calibri"/>
              <a:cs typeface="Calibri"/>
            </a:endParaRPr>
          </a:p>
        </p:txBody>
      </p:sp>
      <p:sp>
        <p:nvSpPr>
          <p:cNvPr id="66" name="Callout: Bent Line with No Border 65">
            <a:extLst>
              <a:ext uri="{FF2B5EF4-FFF2-40B4-BE49-F238E27FC236}">
                <a16:creationId xmlns:a16="http://schemas.microsoft.com/office/drawing/2014/main" id="{6D64EB01-9DB3-47C3-B119-E0371071A553}"/>
              </a:ext>
            </a:extLst>
          </p:cNvPr>
          <p:cNvSpPr/>
          <p:nvPr/>
        </p:nvSpPr>
        <p:spPr>
          <a:xfrm>
            <a:off x="2572329" y="4297771"/>
            <a:ext cx="1777736" cy="788048"/>
          </a:xfrm>
          <a:prstGeom prst="callout2">
            <a:avLst>
              <a:gd name="adj1" fmla="val 101365"/>
              <a:gd name="adj2" fmla="val -179"/>
              <a:gd name="adj3" fmla="val 99955"/>
              <a:gd name="adj4" fmla="val 100148"/>
              <a:gd name="adj5" fmla="val 157448"/>
              <a:gd name="adj6" fmla="val 168760"/>
            </a:avLst>
          </a:prstGeom>
          <a:solidFill>
            <a:srgbClr val="FFFFFF">
              <a:alpha val="6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600" b="1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Add a crosswalk on the west side of the intersection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22A81B99-B7E1-442E-BC26-B35B74D9A2EF}"/>
              </a:ext>
            </a:extLst>
          </p:cNvPr>
          <p:cNvSpPr txBox="1">
            <a:spLocks/>
          </p:cNvSpPr>
          <p:nvPr/>
        </p:nvSpPr>
        <p:spPr>
          <a:xfrm rot="2606781">
            <a:off x="1401465" y="5925031"/>
            <a:ext cx="2131378" cy="358645"/>
          </a:xfrm>
          <a:prstGeom prst="rect">
            <a:avLst/>
          </a:prstGeom>
        </p:spPr>
        <p:txBody>
          <a:bodyPr vert="horz" lIns="79490" tIns="39745" rIns="79490" bIns="3974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iveau Grotesk Regular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>
                <a:solidFill>
                  <a:srgbClr val="003D4C"/>
                </a:solidFill>
                <a:latin typeface="Niveau Grotesk Regular"/>
                <a:ea typeface="Calibri"/>
                <a:cs typeface="Calibri"/>
              </a:rPr>
              <a:t>Elevated Railroad (AVRR/CSX)</a:t>
            </a:r>
          </a:p>
        </p:txBody>
      </p:sp>
    </p:spTree>
    <p:extLst>
      <p:ext uri="{BB962C8B-B14F-4D97-AF65-F5344CB8AC3E}">
        <p14:creationId xmlns:p14="http://schemas.microsoft.com/office/powerpoint/2010/main" val="340215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DF37B-1932-A5BD-FB39-B9C155BA7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36F3-24E5-9C32-526D-B093C8FC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Proxima Nova"/>
              </a:rPr>
              <a:t>Potential Station Area Improvement Sequencing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36ABE5-D7A0-D8F5-6CCB-4D2C0AF4437F}"/>
              </a:ext>
            </a:extLst>
          </p:cNvPr>
          <p:cNvGrpSpPr/>
          <p:nvPr/>
        </p:nvGrpSpPr>
        <p:grpSpPr>
          <a:xfrm>
            <a:off x="975946" y="1027058"/>
            <a:ext cx="11095892" cy="5210872"/>
            <a:chOff x="975946" y="1027058"/>
            <a:chExt cx="11095892" cy="521087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FCA166-18F6-9FFE-6357-57C0D21B5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946" y="1027058"/>
              <a:ext cx="0" cy="521087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438AE75-B9E4-61BD-1864-D6C802DD14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895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B9B843-7314-5345-DCD8-31C690E48F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3844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E0DD359-7E46-AA1D-4722-DD0A644D18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2793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F747AAC-0976-3775-9444-D0F83A3134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1742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27758A-EA38-8A5A-4824-9A2BC667C5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0691" y="1027058"/>
              <a:ext cx="0" cy="521087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7733D7B-1625-1A40-1D55-4F17E9F8F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3764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3057E2-1F9E-945F-2697-89D4E5187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71838" y="1027058"/>
              <a:ext cx="0" cy="521087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5EF9004-87BA-12B8-1170-4937C0C2C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6837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0E9C06B-7D99-08E0-8C5A-900CF1C9C6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9910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AAAF457-B5F1-DF5C-8AED-01D3C43C3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2983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BB922F-94FE-925B-0244-A313439FDC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6056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445CCB4-CF76-3C94-821C-359B0842C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9130" y="1027058"/>
              <a:ext cx="0" cy="521087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8A0121C-A216-C713-240B-F27C3D442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5189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E290F17-E7E3-CD45-D840-096B9849C9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1248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EF791D1-913C-F7E5-4757-090DEDCD2D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7307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D92730-99EF-11F6-184C-3A075E4C0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3366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D7C6FB2-2C83-F271-A277-72FC5A9E66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9425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2C36C3C-703A-8A96-B5C5-6B9C9FC2E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484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C5E493C-0615-53E0-6921-06A388777A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1543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A09425-ED9A-31FC-0DF2-BB70E9756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47602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090968D-FF04-E0F9-6CE4-0745E9534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03661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C6E50E-3BDD-1496-234B-75E9E5D4F6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59720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B55D66-75AC-1B64-1EA6-42BE9105B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5779" y="1027058"/>
              <a:ext cx="0" cy="52108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415243-5A09-29A4-803A-B07D4A5029FF}"/>
              </a:ext>
            </a:extLst>
          </p:cNvPr>
          <p:cNvSpPr/>
          <p:nvPr/>
        </p:nvSpPr>
        <p:spPr>
          <a:xfrm>
            <a:off x="970623" y="6101854"/>
            <a:ext cx="4950068" cy="272152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2">
                    <a:lumMod val="10000"/>
                  </a:schemeClr>
                </a:solidFill>
                <a:latin typeface="Oswald" panose="00000500000000000000" pitchFamily="2" charset="0"/>
                <a:cs typeface="Calibri"/>
              </a:rPr>
              <a:t>Short Term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13CB03-FB4C-C661-354A-A5F58D15CD59}"/>
              </a:ext>
            </a:extLst>
          </p:cNvPr>
          <p:cNvSpPr/>
          <p:nvPr/>
        </p:nvSpPr>
        <p:spPr>
          <a:xfrm>
            <a:off x="5926015" y="6101854"/>
            <a:ext cx="3073115" cy="27215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Oswald" panose="00000500000000000000" pitchFamily="2" charset="0"/>
                <a:cs typeface="Calibri"/>
              </a:rPr>
              <a:t>Mid Term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69245F-5F1E-BCCA-DD49-19F9D137C66A}"/>
              </a:ext>
            </a:extLst>
          </p:cNvPr>
          <p:cNvSpPr/>
          <p:nvPr/>
        </p:nvSpPr>
        <p:spPr>
          <a:xfrm>
            <a:off x="9004453" y="6101854"/>
            <a:ext cx="3067385" cy="27215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Oswald"/>
                <a:cs typeface="Calibri"/>
              </a:rPr>
              <a:t>Long Term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1BE246-FBEE-E841-86C4-6D27FB44DFED}"/>
              </a:ext>
            </a:extLst>
          </p:cNvPr>
          <p:cNvGrpSpPr/>
          <p:nvPr/>
        </p:nvGrpSpPr>
        <p:grpSpPr>
          <a:xfrm>
            <a:off x="9734279" y="2911191"/>
            <a:ext cx="1680514" cy="1536257"/>
            <a:chOff x="9734279" y="2921730"/>
            <a:chExt cx="1821692" cy="1653120"/>
          </a:xfrm>
        </p:grpSpPr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BAD7CC8D-DA7B-A706-C78E-8AC2FCE7F1A4}"/>
                </a:ext>
              </a:extLst>
            </p:cNvPr>
            <p:cNvSpPr/>
            <p:nvPr/>
          </p:nvSpPr>
          <p:spPr>
            <a:xfrm rot="5400000">
              <a:off x="10371068" y="3389948"/>
              <a:ext cx="1573567" cy="796238"/>
            </a:xfrm>
            <a:prstGeom prst="curvedDownArrow">
              <a:avLst/>
            </a:prstGeom>
            <a:solidFill>
              <a:schemeClr val="tx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29C7BFE3-EFF6-471D-471D-0CA70F333DB5}"/>
                </a:ext>
              </a:extLst>
            </p:cNvPr>
            <p:cNvSpPr txBox="1"/>
            <p:nvPr/>
          </p:nvSpPr>
          <p:spPr>
            <a:xfrm>
              <a:off x="9823940" y="3315818"/>
              <a:ext cx="1642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tx2"/>
                  </a:solidFill>
                  <a:latin typeface="Proxima Nova" panose="02000506030000020004" pitchFamily="50" charset="0"/>
                </a:rPr>
                <a:t>Herron Ave Bridge Rebuilt </a:t>
              </a:r>
            </a:p>
          </p:txBody>
        </p:sp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5A2919E5-B21C-4B99-DEE5-C3D20E65E3BC}"/>
                </a:ext>
              </a:extLst>
            </p:cNvPr>
            <p:cNvSpPr/>
            <p:nvPr/>
          </p:nvSpPr>
          <p:spPr>
            <a:xfrm rot="16200000">
              <a:off x="9345615" y="3310394"/>
              <a:ext cx="1573566" cy="796238"/>
            </a:xfrm>
            <a:prstGeom prst="curvedDownArrow">
              <a:avLst/>
            </a:prstGeom>
            <a:solidFill>
              <a:schemeClr val="tx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236633-FC9C-2279-D0B7-ABD0AE1326D3}"/>
              </a:ext>
            </a:extLst>
          </p:cNvPr>
          <p:cNvGrpSpPr/>
          <p:nvPr/>
        </p:nvGrpSpPr>
        <p:grpSpPr>
          <a:xfrm>
            <a:off x="858380" y="4483711"/>
            <a:ext cx="2711146" cy="1427616"/>
            <a:chOff x="858380" y="4483711"/>
            <a:chExt cx="2711146" cy="1427616"/>
          </a:xfrm>
        </p:grpSpPr>
        <p:pic>
          <p:nvPicPr>
            <p:cNvPr id="31" name="Graphic 35" descr="Alarm clock with solid fill">
              <a:extLst>
                <a:ext uri="{FF2B5EF4-FFF2-40B4-BE49-F238E27FC236}">
                  <a16:creationId xmlns:a16="http://schemas.microsoft.com/office/drawing/2014/main" id="{026F0BA8-3A41-D37D-D92E-59D132BD0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7929" y="4483711"/>
              <a:ext cx="914400" cy="914400"/>
            </a:xfrm>
            <a:prstGeom prst="rect">
              <a:avLst/>
            </a:prstGeom>
          </p:spPr>
        </p:pic>
        <p:sp>
          <p:nvSpPr>
            <p:cNvPr id="32" name="TextBox 36">
              <a:extLst>
                <a:ext uri="{FF2B5EF4-FFF2-40B4-BE49-F238E27FC236}">
                  <a16:creationId xmlns:a16="http://schemas.microsoft.com/office/drawing/2014/main" id="{AF1F3C84-52FE-0097-1B2E-B77F5DCFB5AB}"/>
                </a:ext>
              </a:extLst>
            </p:cNvPr>
            <p:cNvSpPr txBox="1"/>
            <p:nvPr/>
          </p:nvSpPr>
          <p:spPr>
            <a:xfrm>
              <a:off x="858380" y="5326552"/>
              <a:ext cx="2711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2">
                      <a:lumMod val="50000"/>
                    </a:schemeClr>
                  </a:solidFill>
                  <a:latin typeface="Proxima Nova" panose="02000506030000020004" pitchFamily="50" charset="0"/>
                </a:rPr>
                <a:t>Extend Herron Ave Bridge Life by 15-20 Years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64C77-A184-2FC1-5131-67E4542B5F2D}"/>
              </a:ext>
            </a:extLst>
          </p:cNvPr>
          <p:cNvGrpSpPr/>
          <p:nvPr/>
        </p:nvGrpSpPr>
        <p:grpSpPr>
          <a:xfrm>
            <a:off x="1909380" y="1096905"/>
            <a:ext cx="2744630" cy="1282065"/>
            <a:chOff x="1909380" y="1096905"/>
            <a:chExt cx="2744630" cy="1282065"/>
          </a:xfrm>
        </p:grpSpPr>
        <p:pic>
          <p:nvPicPr>
            <p:cNvPr id="28" name="Graphic 38" descr="Bus with solid fill">
              <a:extLst>
                <a:ext uri="{FF2B5EF4-FFF2-40B4-BE49-F238E27FC236}">
                  <a16:creationId xmlns:a16="http://schemas.microsoft.com/office/drawing/2014/main" id="{AEA6F0B2-4EA4-9D26-754A-0636FA67E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94306" y="1096905"/>
              <a:ext cx="584775" cy="58477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DB6D16-8F1A-4D98-08F6-C67BA7A4FEA0}"/>
                </a:ext>
              </a:extLst>
            </p:cNvPr>
            <p:cNvSpPr/>
            <p:nvPr/>
          </p:nvSpPr>
          <p:spPr>
            <a:xfrm>
              <a:off x="2664839" y="1596354"/>
              <a:ext cx="1235271" cy="1229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Proxima Nova" panose="02000506030000020004" pitchFamily="50" charset="0"/>
              </a:endParaRPr>
            </a:p>
          </p:txBody>
        </p:sp>
        <p:sp>
          <p:nvSpPr>
            <p:cNvPr id="30" name="TextBox 40">
              <a:extLst>
                <a:ext uri="{FF2B5EF4-FFF2-40B4-BE49-F238E27FC236}">
                  <a16:creationId xmlns:a16="http://schemas.microsoft.com/office/drawing/2014/main" id="{ECA5BFC1-E6B5-A05B-1229-4D144F133254}"/>
                </a:ext>
              </a:extLst>
            </p:cNvPr>
            <p:cNvSpPr txBox="1"/>
            <p:nvPr/>
          </p:nvSpPr>
          <p:spPr>
            <a:xfrm>
              <a:off x="1909380" y="1794195"/>
              <a:ext cx="2744630" cy="58477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2">
                      <a:lumMod val="10000"/>
                    </a:schemeClr>
                  </a:solidFill>
                  <a:latin typeface="Proxima Nova" panose="02000506030000020004" pitchFamily="50" charset="0"/>
                </a:rPr>
                <a:t>Upgrade Herron Station Platforms and Access Points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79C54-122F-C04F-8217-67E4BDA35B76}"/>
              </a:ext>
            </a:extLst>
          </p:cNvPr>
          <p:cNvGrpSpPr/>
          <p:nvPr/>
        </p:nvGrpSpPr>
        <p:grpSpPr>
          <a:xfrm>
            <a:off x="9238156" y="1225137"/>
            <a:ext cx="2666279" cy="1079322"/>
            <a:chOff x="9238156" y="1225137"/>
            <a:chExt cx="2666279" cy="107932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11E570-EECB-525B-3808-C9602E3CEB6C}"/>
                </a:ext>
              </a:extLst>
            </p:cNvPr>
            <p:cNvSpPr/>
            <p:nvPr/>
          </p:nvSpPr>
          <p:spPr>
            <a:xfrm>
              <a:off x="10088409" y="1883167"/>
              <a:ext cx="914400" cy="646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Proxima Nova" panose="02000506030000020004" pitchFamily="50" charset="0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A77A569D-5859-E47D-AB6B-8D3D0EB7682B}"/>
                </a:ext>
              </a:extLst>
            </p:cNvPr>
            <p:cNvSpPr txBox="1"/>
            <p:nvPr/>
          </p:nvSpPr>
          <p:spPr>
            <a:xfrm>
              <a:off x="9238156" y="1965905"/>
              <a:ext cx="2666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highlight>
                    <a:srgbClr val="EBBC2F"/>
                  </a:highlight>
                  <a:latin typeface="Proxima Nova" panose="02000506030000020004" pitchFamily="50" charset="0"/>
                </a:rPr>
                <a:t>Add On-Bridge Shelters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90B7D8-9193-FACF-B5BD-CACCEE6462FD}"/>
                </a:ext>
              </a:extLst>
            </p:cNvPr>
            <p:cNvSpPr/>
            <p:nvPr/>
          </p:nvSpPr>
          <p:spPr>
            <a:xfrm rot="16200000">
              <a:off x="9886088" y="1598199"/>
              <a:ext cx="462017" cy="651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Proxima Nova" panose="02000506030000020004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8F4941-C572-DEE1-6449-CF5EDD5434EF}"/>
                </a:ext>
              </a:extLst>
            </p:cNvPr>
            <p:cNvSpPr/>
            <p:nvPr/>
          </p:nvSpPr>
          <p:spPr>
            <a:xfrm rot="19740603" flipV="1">
              <a:off x="10131512" y="1225137"/>
              <a:ext cx="434021" cy="497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Proxima Nova" panose="02000506030000020004" pitchFamily="50" charset="0"/>
              </a:endParaRPr>
            </a:p>
          </p:txBody>
        </p:sp>
        <p:pic>
          <p:nvPicPr>
            <p:cNvPr id="27" name="Picture 26" descr="A orange bus icon&#10;&#10;Description automatically generated">
              <a:extLst>
                <a:ext uri="{FF2B5EF4-FFF2-40B4-BE49-F238E27FC236}">
                  <a16:creationId xmlns:a16="http://schemas.microsoft.com/office/drawing/2014/main" id="{51F52189-4979-AC05-AE90-803CE258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2355" y="1361602"/>
              <a:ext cx="397883" cy="505563"/>
            </a:xfrm>
            <a:prstGeom prst="rect">
              <a:avLst/>
            </a:prstGeom>
          </p:spPr>
        </p:pic>
      </p:grpSp>
      <p:sp>
        <p:nvSpPr>
          <p:cNvPr id="14" name="TextBox 47">
            <a:extLst>
              <a:ext uri="{FF2B5EF4-FFF2-40B4-BE49-F238E27FC236}">
                <a16:creationId xmlns:a16="http://schemas.microsoft.com/office/drawing/2014/main" id="{81FBBF0D-3BD8-74C8-C936-5E59725940A3}"/>
              </a:ext>
            </a:extLst>
          </p:cNvPr>
          <p:cNvSpPr txBox="1"/>
          <p:nvPr/>
        </p:nvSpPr>
        <p:spPr>
          <a:xfrm>
            <a:off x="2955183" y="2559830"/>
            <a:ext cx="1653309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New Stairs to Polish Hill</a:t>
            </a:r>
          </a:p>
        </p:txBody>
      </p:sp>
      <p:sp>
        <p:nvSpPr>
          <p:cNvPr id="15" name="TextBox 48">
            <a:extLst>
              <a:ext uri="{FF2B5EF4-FFF2-40B4-BE49-F238E27FC236}">
                <a16:creationId xmlns:a16="http://schemas.microsoft.com/office/drawing/2014/main" id="{E2C39067-E7DE-1445-A99B-D9D350B88563}"/>
              </a:ext>
            </a:extLst>
          </p:cNvPr>
          <p:cNvSpPr txBox="1"/>
          <p:nvPr/>
        </p:nvSpPr>
        <p:spPr>
          <a:xfrm>
            <a:off x="3733255" y="4679265"/>
            <a:ext cx="1653309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Herron Ave &amp; Ruthven St Intersection Improvements</a:t>
            </a:r>
          </a:p>
        </p:txBody>
      </p:sp>
      <p:sp>
        <p:nvSpPr>
          <p:cNvPr id="16" name="TextBox 49">
            <a:extLst>
              <a:ext uri="{FF2B5EF4-FFF2-40B4-BE49-F238E27FC236}">
                <a16:creationId xmlns:a16="http://schemas.microsoft.com/office/drawing/2014/main" id="{C1BA4039-F0B3-B666-3DA2-EB99073259B6}"/>
              </a:ext>
            </a:extLst>
          </p:cNvPr>
          <p:cNvSpPr txBox="1"/>
          <p:nvPr/>
        </p:nvSpPr>
        <p:spPr>
          <a:xfrm>
            <a:off x="5033466" y="1794195"/>
            <a:ext cx="165330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Proxima Nova" panose="02000506030000020004" pitchFamily="50" charset="0"/>
              </a:rPr>
              <a:t>Potential Greenspace on Downing St</a:t>
            </a:r>
          </a:p>
        </p:txBody>
      </p:sp>
      <p:sp>
        <p:nvSpPr>
          <p:cNvPr id="17" name="TextBox 50">
            <a:extLst>
              <a:ext uri="{FF2B5EF4-FFF2-40B4-BE49-F238E27FC236}">
                <a16:creationId xmlns:a16="http://schemas.microsoft.com/office/drawing/2014/main" id="{EE1CAD12-7639-62AE-4561-0D6E668AFFC5}"/>
              </a:ext>
            </a:extLst>
          </p:cNvPr>
          <p:cNvSpPr txBox="1"/>
          <p:nvPr/>
        </p:nvSpPr>
        <p:spPr>
          <a:xfrm>
            <a:off x="1166484" y="3472489"/>
            <a:ext cx="1653309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Street Safety Investments in the walkshed</a:t>
            </a:r>
          </a:p>
        </p:txBody>
      </p:sp>
      <p:sp>
        <p:nvSpPr>
          <p:cNvPr id="18" name="TextBox 51">
            <a:extLst>
              <a:ext uri="{FF2B5EF4-FFF2-40B4-BE49-F238E27FC236}">
                <a16:creationId xmlns:a16="http://schemas.microsoft.com/office/drawing/2014/main" id="{86B3AA70-BE00-FF9C-FC76-EA3FBE6EBB77}"/>
              </a:ext>
            </a:extLst>
          </p:cNvPr>
          <p:cNvSpPr txBox="1"/>
          <p:nvPr/>
        </p:nvSpPr>
        <p:spPr>
          <a:xfrm>
            <a:off x="6375513" y="3533675"/>
            <a:ext cx="1653309" cy="8309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Proxima Nova" panose="02000506030000020004" pitchFamily="50" charset="0"/>
              </a:rPr>
              <a:t>Strip District Gateway Improvements</a:t>
            </a:r>
          </a:p>
        </p:txBody>
      </p:sp>
      <p:sp>
        <p:nvSpPr>
          <p:cNvPr id="19" name="TextBox 52">
            <a:extLst>
              <a:ext uri="{FF2B5EF4-FFF2-40B4-BE49-F238E27FC236}">
                <a16:creationId xmlns:a16="http://schemas.microsoft.com/office/drawing/2014/main" id="{CC79C60F-3908-A448-3D26-DD3AC11C8D62}"/>
              </a:ext>
            </a:extLst>
          </p:cNvPr>
          <p:cNvSpPr txBox="1"/>
          <p:nvPr/>
        </p:nvSpPr>
        <p:spPr>
          <a:xfrm>
            <a:off x="6375512" y="4679265"/>
            <a:ext cx="1653309" cy="8309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Proxima Nova"/>
              </a:rPr>
              <a:t>Lawrenceville </a:t>
            </a:r>
            <a:br>
              <a:rPr lang="en-US" sz="1600">
                <a:solidFill>
                  <a:schemeClr val="bg1"/>
                </a:solidFill>
                <a:latin typeface="Proxima Nova"/>
              </a:rPr>
            </a:br>
            <a:r>
              <a:rPr lang="en-US" sz="1600">
                <a:solidFill>
                  <a:schemeClr val="bg1"/>
                </a:solidFill>
                <a:latin typeface="Proxima Nova"/>
              </a:rPr>
              <a:t>Gateway Improvements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91FAF-EC31-862A-4C50-2E58A3BD1874}"/>
              </a:ext>
            </a:extLst>
          </p:cNvPr>
          <p:cNvSpPr/>
          <p:nvPr/>
        </p:nvSpPr>
        <p:spPr>
          <a:xfrm rot="16200000">
            <a:off x="-902880" y="2113698"/>
            <a:ext cx="2445431" cy="27215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2"/>
                </a:solidFill>
                <a:latin typeface="Oswald" panose="00000500000000000000" pitchFamily="2" charset="0"/>
                <a:cs typeface="Calibri"/>
              </a:rPr>
              <a:t>PRT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1DB325-10A6-101E-713B-46E3556CD8D3}"/>
              </a:ext>
            </a:extLst>
          </p:cNvPr>
          <p:cNvSpPr/>
          <p:nvPr/>
        </p:nvSpPr>
        <p:spPr>
          <a:xfrm rot="16200000">
            <a:off x="-1021463" y="4224905"/>
            <a:ext cx="3481748" cy="27215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Oswald" panose="00000500000000000000" pitchFamily="2" charset="0"/>
                <a:cs typeface="Calibri"/>
              </a:rPr>
              <a:t>Partners</a:t>
            </a:r>
          </a:p>
        </p:txBody>
      </p:sp>
      <p:sp>
        <p:nvSpPr>
          <p:cNvPr id="22" name="TextBox 55">
            <a:extLst>
              <a:ext uri="{FF2B5EF4-FFF2-40B4-BE49-F238E27FC236}">
                <a16:creationId xmlns:a16="http://schemas.microsoft.com/office/drawing/2014/main" id="{95B86DBB-8B01-8E58-C1D2-0D5F8FA029B8}"/>
              </a:ext>
            </a:extLst>
          </p:cNvPr>
          <p:cNvSpPr txBox="1"/>
          <p:nvPr/>
        </p:nvSpPr>
        <p:spPr>
          <a:xfrm>
            <a:off x="9554871" y="4735854"/>
            <a:ext cx="2053794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Proxima Nova" panose="02000506030000020004" pitchFamily="50" charset="0"/>
              </a:rPr>
              <a:t>Widen Sidewalks and Rebuild Safety Barriers</a:t>
            </a:r>
          </a:p>
        </p:txBody>
      </p:sp>
    </p:spTree>
    <p:extLst>
      <p:ext uri="{BB962C8B-B14F-4D97-AF65-F5344CB8AC3E}">
        <p14:creationId xmlns:p14="http://schemas.microsoft.com/office/powerpoint/2010/main" val="1867908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2316-8E79-CC41-B627-61B4144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roxima Nova"/>
              </a:rPr>
              <a:t>Implementation Strategies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DC9642-D9D7-0067-3D9F-0D154D8A77D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991" y="1412211"/>
          <a:ext cx="12172943" cy="47732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19374">
                  <a:extLst>
                    <a:ext uri="{9D8B030D-6E8A-4147-A177-3AD203B41FA5}">
                      <a16:colId xmlns:a16="http://schemas.microsoft.com/office/drawing/2014/main" val="4159914448"/>
                    </a:ext>
                  </a:extLst>
                </a:gridCol>
                <a:gridCol w="5561609">
                  <a:extLst>
                    <a:ext uri="{9D8B030D-6E8A-4147-A177-3AD203B41FA5}">
                      <a16:colId xmlns:a16="http://schemas.microsoft.com/office/drawing/2014/main" val="1160884490"/>
                    </a:ext>
                  </a:extLst>
                </a:gridCol>
                <a:gridCol w="1434935">
                  <a:extLst>
                    <a:ext uri="{9D8B030D-6E8A-4147-A177-3AD203B41FA5}">
                      <a16:colId xmlns:a16="http://schemas.microsoft.com/office/drawing/2014/main" val="1726319034"/>
                    </a:ext>
                  </a:extLst>
                </a:gridCol>
                <a:gridCol w="2557025">
                  <a:extLst>
                    <a:ext uri="{9D8B030D-6E8A-4147-A177-3AD203B41FA5}">
                      <a16:colId xmlns:a16="http://schemas.microsoft.com/office/drawing/2014/main" val="3010335030"/>
                    </a:ext>
                  </a:extLst>
                </a:gridCol>
              </a:tblGrid>
              <a:tr h="413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Proxima Nova" panose="02000506030000020004"/>
                        </a:rPr>
                        <a:t>Strategy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Proxima Nova" panose="02000506030000020004"/>
                        </a:rPr>
                        <a:t>Description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Proxima Nova" panose="02000506030000020004"/>
                        </a:rPr>
                        <a:t>Leaders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Proxima Nova" panose="02000506030000020004"/>
                        </a:rPr>
                        <a:t>Development Priority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117928"/>
                  </a:ext>
                </a:extLst>
              </a:tr>
              <a:tr h="8720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Rezone to promote TOD outcomes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Encourage an equitable mix of transit-supportive uses in station areas to service people from diverse income-groups.</a:t>
                      </a: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City DCP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TOD Principles, Affordability, Mobility/Connectivity, Public Space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831240"/>
                  </a:ext>
                </a:extLst>
              </a:tr>
              <a:tr h="8720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Establish Affordable Housing Targets at Corridor</a:t>
                      </a: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Set station area targets of units to be affordable, with a priority for a long term of affordability and for very-low and low income and/or transit-dependent populations. 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PRT, HACP, URA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Affordability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60866"/>
                  </a:ext>
                </a:extLst>
              </a:tr>
              <a:tr h="8720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Affordable Ground Floor Space for Local/MWBE Businesses + Community Space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Developers can support legacy and local/MWBE businesses by offering affordable and favorable lease terms to these businesses in ground-floor spaces of commercial and mixed-use development.</a:t>
                      </a: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Developers, City, URA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Affordability, 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Economic Opportunity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52945"/>
                  </a:ext>
                </a:extLst>
              </a:tr>
              <a:tr h="8720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Consider TRID Study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Taxes attributable to new improvements are set-aside in a fund to finance public improvements or community benefits within the boundaries of a defined zone. </a:t>
                      </a: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City DCP, URA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All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163994"/>
                  </a:ext>
                </a:extLst>
              </a:tr>
              <a:tr h="8720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Community Ownership Over Development Process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Establish a consistent process across all through neighborhoods with opportunities for community input/feedback throughout, managed in a way that’s consistent with existing community processes.</a:t>
                      </a: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Community groups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/>
                        </a:rPr>
                        <a:t>Community Ownership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720" marR="27432" marT="27432" marB="27432" anchor="ctr">
                    <a:lnL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953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553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AE3CF-37BA-4CF2-6E8B-397EDC7E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14462-23F3-595A-1380-6DC7FAEE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Next Steps for Herron Station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94D7F5-4E2E-413C-39DE-413DE4A39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05" y="1135405"/>
            <a:ext cx="763113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Proxima Nova"/>
              </a:rPr>
              <a:t>What the plan is to move from 10% design forward. What comes next?</a:t>
            </a:r>
          </a:p>
          <a:p>
            <a:r>
              <a:rPr lang="en-US">
                <a:latin typeface="Proxima Nova"/>
              </a:rPr>
              <a:t>Final Online Public Meeting:</a:t>
            </a:r>
          </a:p>
          <a:p>
            <a:pPr lvl="1"/>
            <a:r>
              <a:rPr lang="en-US">
                <a:latin typeface="Proxima Nova"/>
              </a:rPr>
              <a:t>Thursday, February 15th at 6pm</a:t>
            </a:r>
          </a:p>
          <a:p>
            <a:r>
              <a:rPr lang="en-US">
                <a:latin typeface="Proxima Nova"/>
              </a:rPr>
              <a:t>Publish Final Station Area Plan</a:t>
            </a:r>
            <a:endParaRPr lang="en-US"/>
          </a:p>
          <a:p>
            <a:pPr lvl="1"/>
            <a:r>
              <a:rPr lang="en-US">
                <a:latin typeface="Proxima Nova"/>
              </a:rPr>
              <a:t>March 2024 </a:t>
            </a:r>
          </a:p>
          <a:p>
            <a:r>
              <a:rPr lang="en-US">
                <a:latin typeface="Proxima Nova"/>
              </a:rPr>
              <a:t>Funding</a:t>
            </a:r>
            <a:endParaRPr lang="en-US"/>
          </a:p>
          <a:p>
            <a:r>
              <a:rPr lang="en-US">
                <a:latin typeface="Proxima Nova"/>
              </a:rPr>
              <a:t>Design </a:t>
            </a:r>
          </a:p>
          <a:p>
            <a:r>
              <a:rPr lang="en-US">
                <a:latin typeface="Proxima Nova"/>
              </a:rPr>
              <a:t>Construction</a:t>
            </a:r>
            <a:endParaRPr lang="en-US"/>
          </a:p>
          <a:p>
            <a:pPr lvl="1"/>
            <a:endParaRPr lang="en-US"/>
          </a:p>
        </p:txBody>
      </p:sp>
      <p:pic>
        <p:nvPicPr>
          <p:cNvPr id="3" name="Picture 2" descr="A bus on a road&#10;&#10;Description automatically generated">
            <a:extLst>
              <a:ext uri="{FF2B5EF4-FFF2-40B4-BE49-F238E27FC236}">
                <a16:creationId xmlns:a16="http://schemas.microsoft.com/office/drawing/2014/main" id="{E0CA9B37-FB5A-DF03-DA6C-4EAA70EEA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0" y="2129472"/>
            <a:ext cx="62103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2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30FAA-2A7C-408A-A383-2CF24BD1C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48733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3F46-7998-4561-8465-E8CAE157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622" y="1122363"/>
            <a:ext cx="9160023" cy="2387600"/>
          </a:xfrm>
        </p:spPr>
        <p:txBody>
          <a:bodyPr>
            <a:noAutofit/>
          </a:bodyPr>
          <a:lstStyle/>
          <a:p>
            <a:r>
              <a:rPr lang="en-US">
                <a:latin typeface="Proxima Nova"/>
              </a:rPr>
              <a:t>Project Background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1C8B0-F857-DA13-9DFF-96AFB3796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644" y="3714503"/>
            <a:ext cx="7717910" cy="18366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Proxima Nova"/>
              </a:rPr>
              <a:t>What is station area planning?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latin typeface="Proxima Nova"/>
              </a:rPr>
              <a:t>Why Herron Station?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6A67C-A5EC-49A9-A3B9-E87CE70C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30CB-2E58-454A-85E0-D5A3364DC9B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9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707EF-7BB3-46D8-907B-28751B21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PRT’s Approach to Herron Station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A0A33-EDC7-496A-8C0C-17B57B30C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7161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1">
                <a:latin typeface="Proxima Nova"/>
              </a:rPr>
              <a:t>Station access </a:t>
            </a:r>
            <a:r>
              <a:rPr lang="en-US">
                <a:latin typeface="Proxima Nova"/>
              </a:rPr>
              <a:t>– making it easier and safer for people to get to the station, prioritizing upgrades that make the station accessible for all riders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b="1">
                <a:latin typeface="Proxima Nova"/>
              </a:rPr>
              <a:t>Station design </a:t>
            </a:r>
            <a:r>
              <a:rPr lang="en-US">
                <a:latin typeface="Proxima Nova"/>
              </a:rPr>
              <a:t>– making PRT facilities more comfortable and easier to use</a:t>
            </a:r>
          </a:p>
          <a:p>
            <a:endParaRPr lang="en-US"/>
          </a:p>
          <a:p>
            <a:r>
              <a:rPr lang="en-US" b="1">
                <a:latin typeface="Proxima Nova"/>
              </a:rPr>
              <a:t>TOD feasibility – </a:t>
            </a:r>
            <a:r>
              <a:rPr lang="en-US">
                <a:latin typeface="Proxima Nova"/>
              </a:rPr>
              <a:t>coordinate with the City and URA to investigate how nearby developments can be better connected to high-quality service at Herron Station and identify community goals for future TOD offsite</a:t>
            </a:r>
          </a:p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8B0588-1627-C210-AF60-B226A083AD84}"/>
              </a:ext>
            </a:extLst>
          </p:cNvPr>
          <p:cNvGraphicFramePr/>
          <p:nvPr/>
        </p:nvGraphicFramePr>
        <p:xfrm>
          <a:off x="6676956" y="1972163"/>
          <a:ext cx="5807875" cy="3823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7BAFC03-675E-DD41-476E-B44249AA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6354618"/>
            <a:ext cx="586509" cy="2635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30CB-2E58-454A-85E0-D5A3364DC9B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63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89B75-0752-A5EE-7FAC-93A34CC88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E054-CF05-4B5F-6CCA-8ED26BA5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Herron Station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406CCF-1164-E2A4-D56F-129BEBAF5424}"/>
              </a:ext>
            </a:extLst>
          </p:cNvPr>
          <p:cNvSpPr>
            <a:spLocks noGrp="1"/>
          </p:cNvSpPr>
          <p:nvPr/>
        </p:nvSpPr>
        <p:spPr>
          <a:xfrm>
            <a:off x="93126" y="1447110"/>
            <a:ext cx="4059271" cy="457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Herron Station is isolated and underutilized</a:t>
            </a:r>
            <a:endParaRPr lang="en-US" sz="20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The Herron Station area has become attractive for new development, creating new ridership potential </a:t>
            </a:r>
            <a:r>
              <a:rPr lang="en-US" sz="2000" b="0" i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PRT and community partners want to make transit a safe, comfortable, and easy choice for new residents, employees, and visitors.</a:t>
            </a:r>
            <a:endParaRPr lang="en-US" sz="20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F0711F-025C-374A-DAE9-A71B07F655BF}"/>
              </a:ext>
            </a:extLst>
          </p:cNvPr>
          <p:cNvGrpSpPr/>
          <p:nvPr/>
        </p:nvGrpSpPr>
        <p:grpSpPr>
          <a:xfrm>
            <a:off x="4237148" y="1183026"/>
            <a:ext cx="7959423" cy="5350239"/>
            <a:chOff x="6462889" y="845907"/>
            <a:chExt cx="5154883" cy="34701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80EAEE-92E9-A959-3D46-5497FEF48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92" t="-353" r="8188" b="19694"/>
            <a:stretch/>
          </p:blipFill>
          <p:spPr>
            <a:xfrm>
              <a:off x="6499103" y="845907"/>
              <a:ext cx="5118669" cy="3470188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64503FBF-05A6-9656-487C-D640C7C9F26C}"/>
                </a:ext>
              </a:extLst>
            </p:cNvPr>
            <p:cNvSpPr txBox="1"/>
            <p:nvPr/>
          </p:nvSpPr>
          <p:spPr>
            <a:xfrm>
              <a:off x="7577558" y="1640916"/>
              <a:ext cx="1358596" cy="265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highlight>
                    <a:srgbClr val="003D4C"/>
                  </a:highlight>
                  <a:latin typeface="Niveau Grotesk Medium"/>
                </a:rPr>
                <a:t>Polish Hill</a:t>
              </a:r>
              <a:endParaRPr lang="en-US" sz="2400"/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BFAF2F92-D2FA-0CD8-047F-B185EC41A820}"/>
                </a:ext>
              </a:extLst>
            </p:cNvPr>
            <p:cNvSpPr txBox="1"/>
            <p:nvPr/>
          </p:nvSpPr>
          <p:spPr>
            <a:xfrm>
              <a:off x="10195903" y="2544812"/>
              <a:ext cx="1358596" cy="265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highlight>
                    <a:srgbClr val="003D4C"/>
                  </a:highlight>
                  <a:latin typeface="Niveau Grotesk Medium"/>
                </a:rPr>
                <a:t>Strip District</a:t>
              </a:r>
              <a:endParaRPr lang="en-US" sz="24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82359379-BE75-90AF-9733-1D5648F2214C}"/>
                </a:ext>
              </a:extLst>
            </p:cNvPr>
            <p:cNvSpPr txBox="1"/>
            <p:nvPr/>
          </p:nvSpPr>
          <p:spPr>
            <a:xfrm>
              <a:off x="6659854" y="3573463"/>
              <a:ext cx="1648429" cy="265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highlight>
                    <a:srgbClr val="003D4C"/>
                  </a:highlight>
                  <a:latin typeface="Niveau Grotesk Medium"/>
                </a:rPr>
                <a:t>Lower Lawrenceville</a:t>
              </a:r>
              <a:endParaRPr lang="en-US" sz="240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61A6507-AB36-9B67-06E2-B71B49392DBB}"/>
                    </a:ext>
                  </a:extLst>
                </p14:cNvPr>
                <p14:cNvContentPartPr/>
                <p14:nvPr/>
              </p14:nvContentPartPr>
              <p14:xfrm>
                <a:off x="6462889" y="870528"/>
                <a:ext cx="5085034" cy="2008138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61A6507-AB36-9B67-06E2-B71B49392DB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39575" y="847180"/>
                  <a:ext cx="5131429" cy="20546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C3C5B4D5-FD67-970E-D9F3-074FD6C37B07}"/>
                </a:ext>
              </a:extLst>
            </p:cNvPr>
            <p:cNvSpPr txBox="1"/>
            <p:nvPr/>
          </p:nvSpPr>
          <p:spPr>
            <a:xfrm>
              <a:off x="8260527" y="2486895"/>
              <a:ext cx="1358596" cy="2653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highlight>
                    <a:srgbClr val="003D4C"/>
                  </a:highlight>
                  <a:latin typeface="Niveau Grotesk Medium"/>
                </a:rPr>
                <a:t>Herron Station</a:t>
              </a: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B9D13F3-2421-0F81-1121-EF07D035A57C}"/>
                    </a:ext>
                  </a:extLst>
                </p14:cNvPr>
                <p14:cNvContentPartPr/>
                <p14:nvPr/>
              </p14:nvContentPartPr>
              <p14:xfrm>
                <a:off x="6472296" y="2869258"/>
                <a:ext cx="9407" cy="9407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B9D13F3-2421-0F81-1121-EF07D035A5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1596" y="1928558"/>
                  <a:ext cx="1881400" cy="1881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B0D8F3-D86B-CB03-F826-2BDFE051FC1C}"/>
                </a:ext>
              </a:extLst>
            </p:cNvPr>
            <p:cNvSpPr/>
            <p:nvPr/>
          </p:nvSpPr>
          <p:spPr>
            <a:xfrm>
              <a:off x="8090041" y="2434519"/>
              <a:ext cx="134118" cy="13408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426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DCAE-40F2-89A1-9C71-936D2A838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D079-E862-D3B8-C68C-D7FD204DF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622" y="1122363"/>
            <a:ext cx="9160023" cy="2387600"/>
          </a:xfrm>
        </p:spPr>
        <p:txBody>
          <a:bodyPr>
            <a:noAutofit/>
          </a:bodyPr>
          <a:lstStyle/>
          <a:p>
            <a:r>
              <a:rPr lang="en-US">
                <a:latin typeface="Proxima Nova"/>
              </a:rPr>
              <a:t>How Did We Get Here?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EE062-AD39-9E75-0FDF-40CE33F82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644" y="3714503"/>
            <a:ext cx="7717910" cy="185479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Proxima Nova"/>
                <a:cs typeface="Nirmala UI Semilight"/>
              </a:rPr>
              <a:t>Forms of engagement</a:t>
            </a:r>
            <a:endParaRPr lang="en-US">
              <a:solidFill>
                <a:srgbClr val="072B31"/>
              </a:solidFill>
              <a:cs typeface="Nirmala UI Semilight"/>
            </a:endParaRPr>
          </a:p>
          <a:p>
            <a:pPr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Proxima Nova"/>
                <a:cs typeface="Nirmala UI Semilight"/>
              </a:rPr>
              <a:t>What did we hear?</a:t>
            </a:r>
            <a:endParaRPr lang="en-US" sz="2200">
              <a:solidFill>
                <a:srgbClr val="000000"/>
              </a:solidFill>
              <a:cs typeface="Nirmala UI Semi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D9A3E-AE97-3366-98DE-CB704DA1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30CB-2E58-454A-85E0-D5A3364DC9B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3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BF3D3-4A09-87AB-0F2C-F1EEEADA1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9719-98D4-6F5A-4275-84176071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Community Engagement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F7C8AA-1C11-A509-509A-27E3E5C98257}"/>
              </a:ext>
            </a:extLst>
          </p:cNvPr>
          <p:cNvSpPr>
            <a:spLocks noGrp="1"/>
          </p:cNvSpPr>
          <p:nvPr/>
        </p:nvSpPr>
        <p:spPr>
          <a:xfrm>
            <a:off x="281185" y="1254294"/>
            <a:ext cx="5817937" cy="457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Steering Committee with representatives from adjacent neighborhoods and relevant organizations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Transit Oriented Communities Committee, and internal PRT team with project matter experts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Proxima Nova"/>
                <a:cs typeface="Nirmala UI Semilight"/>
              </a:rPr>
              <a:t>Community engagement in three phases with many types of events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144487-A655-F243-CFF0-93BB43C1F3EF}"/>
              </a:ext>
            </a:extLst>
          </p:cNvPr>
          <p:cNvGrpSpPr/>
          <p:nvPr/>
        </p:nvGrpSpPr>
        <p:grpSpPr>
          <a:xfrm>
            <a:off x="6564775" y="951327"/>
            <a:ext cx="5110231" cy="5826069"/>
            <a:chOff x="6256116" y="989910"/>
            <a:chExt cx="5486408" cy="6279411"/>
          </a:xfrm>
        </p:grpSpPr>
        <p:pic>
          <p:nvPicPr>
            <p:cNvPr id="3" name="Picture 2" descr="A person and person standing outside of a building&#10;&#10;Description automatically generated">
              <a:extLst>
                <a:ext uri="{FF2B5EF4-FFF2-40B4-BE49-F238E27FC236}">
                  <a16:creationId xmlns:a16="http://schemas.microsoft.com/office/drawing/2014/main" id="{D7BED47F-D35E-C664-39C5-681AA5751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216" r="335" b="9910"/>
            <a:stretch/>
          </p:blipFill>
          <p:spPr>
            <a:xfrm>
              <a:off x="6256116" y="4226689"/>
              <a:ext cx="5486408" cy="3042632"/>
            </a:xfrm>
            <a:prstGeom prst="rect">
              <a:avLst/>
            </a:prstGeom>
          </p:spPr>
        </p:pic>
        <p:pic>
          <p:nvPicPr>
            <p:cNvPr id="6" name="Picture 5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29192A77-6AFE-C628-B0AF-C96CDF594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" r="-136" b="24729"/>
            <a:stretch/>
          </p:blipFill>
          <p:spPr>
            <a:xfrm rot="10800000">
              <a:off x="6258577" y="989910"/>
              <a:ext cx="5478088" cy="310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66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13292-A0A8-09DD-77B7-7492A296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4764-C943-AD73-F77D-162A124A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roxima Nova"/>
              </a:rPr>
              <a:t>What did we hear?</a:t>
            </a:r>
            <a:endParaRPr lang="en-US"/>
          </a:p>
        </p:txBody>
      </p:sp>
      <p:pic>
        <p:nvPicPr>
          <p:cNvPr id="8" name="Picture 7" descr="A blue squares with text and images&#10;&#10;Description automatically generated">
            <a:extLst>
              <a:ext uri="{FF2B5EF4-FFF2-40B4-BE49-F238E27FC236}">
                <a16:creationId xmlns:a16="http://schemas.microsoft.com/office/drawing/2014/main" id="{5A0D58C4-0619-049F-B9AC-0BEF4A05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2" y="879593"/>
            <a:ext cx="11941215" cy="59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03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FBE9-ADA3-3F63-D4DE-AD730C53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A062-C6DA-CB86-23DD-9BC3AE2F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622" y="1122363"/>
            <a:ext cx="9160023" cy="2387600"/>
          </a:xfrm>
        </p:spPr>
        <p:txBody>
          <a:bodyPr>
            <a:noAutofit/>
          </a:bodyPr>
          <a:lstStyle/>
          <a:p>
            <a:r>
              <a:rPr lang="en-US">
                <a:latin typeface="Proxima Nova"/>
              </a:rPr>
              <a:t>Herron Station Design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269C5-2403-B262-CAFE-852A02828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644" y="3714503"/>
            <a:ext cx="7717910" cy="185479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Proxima Nova"/>
                <a:cs typeface="Nirmala UI Semilight"/>
              </a:rPr>
              <a:t>Station Area</a:t>
            </a:r>
            <a:endParaRPr lang="en-US" sz="2200">
              <a:latin typeface="Proxima Nova"/>
            </a:endParaRPr>
          </a:p>
          <a:p>
            <a:pPr algn="l"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Proxima Nova"/>
                <a:cs typeface="Nirmala UI Semilight"/>
              </a:rPr>
              <a:t>Concurrent projects</a:t>
            </a:r>
          </a:p>
          <a:p>
            <a:pPr algn="l"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Proxima Nova"/>
                <a:cs typeface="Nirmala UI Semilight"/>
              </a:rPr>
              <a:t>Landscaping and sustainability</a:t>
            </a:r>
          </a:p>
          <a:p>
            <a:pPr algn="l"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Proxima Nova"/>
                <a:cs typeface="Nirmala UI Semilight"/>
              </a:rPr>
              <a:t>Wayfinding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40E8C-53E3-6036-AACD-C02CAE91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30CB-2E58-454A-85E0-D5A3364DC9B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89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T">
      <a:dk1>
        <a:sysClr val="windowText" lastClr="000000"/>
      </a:dk1>
      <a:lt1>
        <a:sysClr val="window" lastClr="FFFFFF"/>
      </a:lt1>
      <a:dk2>
        <a:srgbClr val="072B31"/>
      </a:dk2>
      <a:lt2>
        <a:srgbClr val="DDE5ED"/>
      </a:lt2>
      <a:accent1>
        <a:srgbClr val="F1C400"/>
      </a:accent1>
      <a:accent2>
        <a:srgbClr val="003D4C"/>
      </a:accent2>
      <a:accent3>
        <a:srgbClr val="007680"/>
      </a:accent3>
      <a:accent4>
        <a:srgbClr val="59BEC9"/>
      </a:accent4>
      <a:accent5>
        <a:srgbClr val="004860"/>
      </a:accent5>
      <a:accent6>
        <a:srgbClr val="0091F4"/>
      </a:accent6>
      <a:hlink>
        <a:srgbClr val="00E3DE"/>
      </a:hlink>
      <a:folHlink>
        <a:srgbClr val="00E3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fcfdd0-ee0d-46a8-b31e-7836d2b59abe" xsi:nil="true"/>
    <lcf76f155ced4ddcb4097134ff3c332f xmlns="1407ac45-b7f7-4c37-8365-b54ce4dcbd02">
      <Terms xmlns="http://schemas.microsoft.com/office/infopath/2007/PartnerControls"/>
    </lcf76f155ced4ddcb4097134ff3c332f>
    <SharedWithUsers xmlns="a3fcfdd0-ee0d-46a8-b31e-7836d2b59abe">
      <UserInfo>
        <DisplayName>Herron Station Area Plan Members</DisplayName>
        <AccountId>7</AccountId>
        <AccountType/>
      </UserInfo>
      <UserInfo>
        <DisplayName>Egler, Moira W</DisplayName>
        <AccountId>10</AccountId>
        <AccountType/>
      </UserInfo>
      <UserInfo>
        <DisplayName>Conrad, Curtis S</DisplayName>
        <AccountId>34</AccountId>
        <AccountType/>
      </UserInfo>
      <UserInfo>
        <DisplayName>Dauphin, Derek S</DisplayName>
        <AccountId>17</AccountId>
        <AccountType/>
      </UserInfo>
      <UserInfo>
        <DisplayName>Silbermann, Amy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F8597E8E20844CBB21ED27FA8CB520" ma:contentTypeVersion="13" ma:contentTypeDescription="Create a new document." ma:contentTypeScope="" ma:versionID="ec14ee589be3f6d428d78a7d3987b591">
  <xsd:schema xmlns:xsd="http://www.w3.org/2001/XMLSchema" xmlns:xs="http://www.w3.org/2001/XMLSchema" xmlns:p="http://schemas.microsoft.com/office/2006/metadata/properties" xmlns:ns2="1407ac45-b7f7-4c37-8365-b54ce4dcbd02" xmlns:ns3="a3fcfdd0-ee0d-46a8-b31e-7836d2b59abe" targetNamespace="http://schemas.microsoft.com/office/2006/metadata/properties" ma:root="true" ma:fieldsID="c0525dff3fbf82b475bfa35512888b58" ns2:_="" ns3:_="">
    <xsd:import namespace="1407ac45-b7f7-4c37-8365-b54ce4dcbd02"/>
    <xsd:import namespace="a3fcfdd0-ee0d-46a8-b31e-7836d2b59a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7ac45-b7f7-4c37-8365-b54ce4dcbd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b3738a1-13c6-4bdb-b21f-fc247051f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cfdd0-ee0d-46a8-b31e-7836d2b59ab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cd9ccad-9e71-46f0-95d0-a9307a9b0c52}" ma:internalName="TaxCatchAll" ma:showField="CatchAllData" ma:web="a3fcfdd0-ee0d-46a8-b31e-7836d2b59a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CD213B-4846-4A1F-B548-FF378CF87E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631429-6FE3-433F-BF76-5257FF43CC8E}">
  <ds:schemaRefs>
    <ds:schemaRef ds:uri="1407ac45-b7f7-4c37-8365-b54ce4dcbd02"/>
    <ds:schemaRef ds:uri="a3fcfdd0-ee0d-46a8-b31e-7836d2b59a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513637-D8AE-4197-A8E0-ED8A995D3E68}">
  <ds:schemaRefs>
    <ds:schemaRef ds:uri="1407ac45-b7f7-4c37-8365-b54ce4dcbd02"/>
    <ds:schemaRef ds:uri="a3fcfdd0-ee0d-46a8-b31e-7836d2b59a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1259</Words>
  <Application>Microsoft Office PowerPoint</Application>
  <PresentationFormat>Widescreen</PresentationFormat>
  <Paragraphs>262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Courier New</vt:lpstr>
      <vt:lpstr>Nirmala UI Semilight</vt:lpstr>
      <vt:lpstr>Niveau Grotesk Medium</vt:lpstr>
      <vt:lpstr>Niveau Grotesk Regular</vt:lpstr>
      <vt:lpstr>Oswald</vt:lpstr>
      <vt:lpstr>Proxima Nova</vt:lpstr>
      <vt:lpstr>Office Theme</vt:lpstr>
      <vt:lpstr>PowerPoint Presentation</vt:lpstr>
      <vt:lpstr>Today's Objectives</vt:lpstr>
      <vt:lpstr>Project Background</vt:lpstr>
      <vt:lpstr>PRT’s Approach to Herron Station </vt:lpstr>
      <vt:lpstr>Herron Station</vt:lpstr>
      <vt:lpstr>How Did We Get Here?</vt:lpstr>
      <vt:lpstr>Community Engagement</vt:lpstr>
      <vt:lpstr>What did we hear?</vt:lpstr>
      <vt:lpstr>Herron Station Design</vt:lpstr>
      <vt:lpstr>Station Opportunity Areas </vt:lpstr>
      <vt:lpstr>Station Design</vt:lpstr>
      <vt:lpstr>Station Design – Aerial view</vt:lpstr>
      <vt:lpstr>Station Design – View from the Ramp</vt:lpstr>
      <vt:lpstr>Station Design – View of Plaza</vt:lpstr>
      <vt:lpstr>Station Design – Nighttime view of Cliff Face</vt:lpstr>
      <vt:lpstr>PowerPoint Presentation</vt:lpstr>
      <vt:lpstr>PowerPoint Presentation</vt:lpstr>
      <vt:lpstr>Next Steps</vt:lpstr>
      <vt:lpstr>Station Design – DOMI Coordination Strategy</vt:lpstr>
      <vt:lpstr>Station Area Wayfinding Strategy Map</vt:lpstr>
      <vt:lpstr>PowerPoint Presentation</vt:lpstr>
      <vt:lpstr> Strip District Gateway – DOMI &amp; Community Coordination</vt:lpstr>
      <vt:lpstr>Lawrenceville Gateway – DOMI &amp; Community Coordination</vt:lpstr>
      <vt:lpstr>Potential Station Area Improvement Sequencing</vt:lpstr>
      <vt:lpstr>Implementation Strategies</vt:lpstr>
      <vt:lpstr>Next Steps for Herron Station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Janai Williams</dc:creator>
  <cp:lastModifiedBy>Ryann McMahon</cp:lastModifiedBy>
  <cp:revision>6</cp:revision>
  <dcterms:created xsi:type="dcterms:W3CDTF">2022-06-20T14:27:17Z</dcterms:created>
  <dcterms:modified xsi:type="dcterms:W3CDTF">2024-02-08T16:16:06Z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0x0101008EF8597E8E20844CBB21ED27FA8CB520</vt:lpwstr>
  </property>
  <property fmtid="{D5CDD505-2E9C-101B-9397-08002B2CF9AE}" pid="4" name="ComplianceAssetId">
    <vt:lpwstr/>
  </property>
  <property fmtid="{D5CDD505-2E9C-101B-9397-08002B2CF9AE}" pid="5" name="TriggerFlowInfo">
    <vt:lpwstr/>
  </property>
  <property fmtid="{D5CDD505-2E9C-101B-9397-08002B2CF9AE}" pid="6" name="_ExtendedDescription">
    <vt:lpwstr/>
  </property>
  <property fmtid="{D5CDD505-2E9C-101B-9397-08002B2CF9AE}" pid="7" name="Order">
    <vt:lpwstr>71200.0000000000</vt:lpwstr>
  </property>
  <property fmtid="{D5CDD505-2E9C-101B-9397-08002B2CF9AE}" pid="8" name="_activity">
    <vt:lpwstr>{"FileActivityType":"9","FileActivityTimeStamp":"2024-01-29T16:28:03.907Z","FileActivityUsersOnPage":[{"DisplayName":"Egler, Moira W","Id":"megler@rideprt.org"}],"FileActivityNavigationId":null}</vt:lpwstr>
  </property>
</Properties>
</file>