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aleway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bold.fntdata"/><Relationship Id="rId21" Type="http://schemas.openxmlformats.org/officeDocument/2006/relationships/font" Target="fonts/Raleway-regular.fntdata"/><Relationship Id="rId24" Type="http://schemas.openxmlformats.org/officeDocument/2006/relationships/font" Target="fonts/Raleway-boldItalic.fntdata"/><Relationship Id="rId23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84ee6c36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984ee6c36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84ee6c36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84ee6c36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984ee6c36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984ee6c36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84ee6c36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984ee6c36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37d03950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337d03950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ff8d56604_0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ff8d56604_0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75a7a002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75a7a002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984ee6c366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984ee6c36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84ee6c36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984ee6c36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7325713d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07325713d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84ee6c36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84ee6c36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84ee6c36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984ee6c36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1752a5c68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1752a5c68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984ee6c36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984ee6c36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info@LUnited.org" TargetMode="External"/><Relationship Id="rId4" Type="http://schemas.openxmlformats.org/officeDocument/2006/relationships/hyperlink" Target="mailto:info@lawrencevillecorp.com" TargetMode="External"/><Relationship Id="rId5" Type="http://schemas.openxmlformats.org/officeDocument/2006/relationships/image" Target="../media/image1.jpg"/><Relationship Id="rId6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9.jp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info@LUnited.org" TargetMode="External"/><Relationship Id="rId4" Type="http://schemas.openxmlformats.org/officeDocument/2006/relationships/image" Target="../media/image1.jp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Lawrenceville Happenings Meeting:</a:t>
            </a:r>
            <a:endParaRPr sz="4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chemeClr val="dk2"/>
                </a:solidFill>
              </a:rPr>
              <a:t>Neighborhood Trash</a:t>
            </a:r>
            <a:endParaRPr sz="4700">
              <a:solidFill>
                <a:schemeClr val="dk2"/>
              </a:solidFill>
            </a:endParaRPr>
          </a:p>
        </p:txBody>
      </p:sp>
      <p:sp>
        <p:nvSpPr>
          <p:cNvPr id="79" name="Google Shape;79;p14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11/9/23, 6:30 p.m., Goodwill (118 52nd Street)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Welcome! Please sign in at </a:t>
            </a:r>
            <a:r>
              <a:rPr i="1" lang="en">
                <a:solidFill>
                  <a:srgbClr val="0000FF"/>
                </a:solidFill>
              </a:rPr>
              <a:t>bit.ly/LUSignIn </a:t>
            </a:r>
            <a:r>
              <a:rPr i="1" lang="en"/>
              <a:t>if joining online</a:t>
            </a:r>
            <a:endParaRPr i="1"/>
          </a:p>
        </p:txBody>
      </p:sp>
      <p:pic>
        <p:nvPicPr>
          <p:cNvPr descr="LU Logo.JPG" id="80" name="Google Shape;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Coralie</a:t>
            </a:r>
            <a:r>
              <a:rPr lang="en"/>
              <a:t> Campobasso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Administrative Coordinator with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 Care &amp; Control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55" name="Google Shape;155;p2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7825"/>
            <a:ext cx="2247850" cy="22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 Bryant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</a:t>
            </a:r>
            <a:r>
              <a:rPr lang="en"/>
              <a:t>Liaison</a:t>
            </a:r>
            <a:r>
              <a:rPr lang="en"/>
              <a:t> with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Mayor’s Office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62" name="Google Shape;162;p2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00" y="1571625"/>
            <a:ext cx="200025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 Logo.JPG" id="168" name="Google Shape;16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Forward</a:t>
            </a:r>
            <a:endParaRPr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2400250" y="132655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Utilize 311 and select “Refuse Violations”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Participate in Garbage Olympics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 monthly/semi-regular trash pick up day with neighbors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 Logo.JPG" id="176" name="Google Shape;17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494175"/>
            <a:ext cx="1230825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63" y="1481176"/>
            <a:ext cx="1729843" cy="442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>
            <p:ph type="title"/>
          </p:nvPr>
        </p:nvSpPr>
        <p:spPr>
          <a:xfrm>
            <a:off x="2355950" y="22540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/>
              <a:t>OPEN Q&amp;A</a:t>
            </a:r>
            <a:endParaRPr sz="4900"/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900" y="2043625"/>
            <a:ext cx="1124525" cy="11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900" y="3394300"/>
            <a:ext cx="1124525" cy="11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3675" y="2645625"/>
            <a:ext cx="1175450" cy="117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Calendar</a:t>
            </a:r>
            <a:endParaRPr/>
          </a:p>
        </p:txBody>
      </p:sp>
      <p:sp>
        <p:nvSpPr>
          <p:cNvPr id="187" name="Google Shape;187;p27"/>
          <p:cNvSpPr txBox="1"/>
          <p:nvPr>
            <p:ph idx="1" type="body"/>
          </p:nvPr>
        </p:nvSpPr>
        <p:spPr>
          <a:xfrm>
            <a:off x="2410100" y="1211350"/>
            <a:ext cx="6655200" cy="385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Lawrenceville Farmers Market every Tuesday (through 11/21)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11/11 - Bernard Dog Park Clean Up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11/13 - Duncan Park Workday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11/30 - CDAM on 135 51st St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12/5 - Mobility Enhancement District Celebration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12/9-12/10 - Cookie Tour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12/9 - Cookie Mall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12/9 - Bernard Dog Park Clean Up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12/12 - AdvantAGE Member Craft Disco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★"/>
            </a:pPr>
            <a:r>
              <a:rPr lang="en" sz="1750"/>
              <a:t>12/14 - CDAM on 3634 Penn Ave</a:t>
            </a:r>
            <a:endParaRPr sz="1750"/>
          </a:p>
        </p:txBody>
      </p:sp>
      <p:pic>
        <p:nvPicPr>
          <p:cNvPr descr="LU Logo.JPG" id="188" name="Google Shape;18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Comments, questions</a:t>
            </a:r>
            <a:endParaRPr/>
          </a:p>
        </p:txBody>
      </p:sp>
      <p:sp>
        <p:nvSpPr>
          <p:cNvPr id="195" name="Google Shape;195;p28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United			Lawrenceville Corporation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412-802-7220				412-621-1616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info@LUnited.org</a:t>
            </a:r>
            <a:r>
              <a:rPr lang="en"/>
              <a:t>				</a:t>
            </a:r>
            <a:r>
              <a:rPr lang="en" u="sng">
                <a:solidFill>
                  <a:schemeClr val="hlink"/>
                </a:solidFill>
                <a:hlinkClick r:id="rId4"/>
              </a:rPr>
              <a:t>info@lawrencevillecorp.com</a:t>
            </a:r>
            <a:r>
              <a:rPr lang="en"/>
              <a:t>	</a:t>
            </a:r>
            <a:endParaRPr/>
          </a:p>
        </p:txBody>
      </p:sp>
      <p:pic>
        <p:nvPicPr>
          <p:cNvPr descr="LU Logo.JPG" id="196" name="Google Shape;19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Tonight’s agenda</a:t>
            </a:r>
            <a:endParaRPr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2400262" y="12113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Welcome &amp; Introductions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Background on Neighborhood Trash Concerns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Addressing Neighborhood Trash Concerns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Department of Public Works </a:t>
            </a:r>
            <a:r>
              <a:rPr lang="en"/>
              <a:t>Environmental</a:t>
            </a:r>
            <a:r>
              <a:rPr lang="en"/>
              <a:t> Services - Christopher Mitchell (Anti-Litter Specialist)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Department of Public Works - Eric Contakos (Inspections Supervisor)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Animal Care &amp; Control – Coralie Campobasso (Administrative Coordinator)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Mayor’s Office – Ashley Bryant (Community Liasion)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Open Q&amp;A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LU &amp; LC Upcoming Calendars</a:t>
            </a:r>
            <a:endParaRPr/>
          </a:p>
        </p:txBody>
      </p:sp>
      <p:pic>
        <p:nvPicPr>
          <p:cNvPr descr="LU Logo.JPG" id="88" name="Google Shape;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863975"/>
            <a:ext cx="846857" cy="6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United</a:t>
            </a:r>
            <a:endParaRPr/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2400250" y="1149325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Mission: to improve and protect quality of life for</a:t>
            </a:r>
            <a:endParaRPr sz="17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700"/>
              <a:t>all Lawrenceville residents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Membership of over 800 residents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Board comprised of all residents: elected by our membership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" sz="1700"/>
              <a:t>Programs: Lawrenceville Farmers Market, supporting older adults, free food distributions, cleaning &amp; greening, direct support &amp; case management, advocacy, and more. </a:t>
            </a:r>
            <a:endParaRPr/>
          </a:p>
        </p:txBody>
      </p:sp>
      <p:pic>
        <p:nvPicPr>
          <p:cNvPr descr="LU Logo.JPG" id="96" name="Google Shape;9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304" y="1499375"/>
            <a:ext cx="2029271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988" y="3192900"/>
            <a:ext cx="2031898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6575" y="575950"/>
            <a:ext cx="1537426" cy="157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Corporation</a:t>
            </a:r>
            <a:endParaRPr/>
          </a:p>
        </p:txBody>
      </p:sp>
      <p:sp>
        <p:nvSpPr>
          <p:cNvPr id="105" name="Google Shape;105;p17"/>
          <p:cNvSpPr txBox="1"/>
          <p:nvPr>
            <p:ph idx="1" type="body"/>
          </p:nvPr>
        </p:nvSpPr>
        <p:spPr>
          <a:xfrm>
            <a:off x="2400250" y="114520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Mission: Driven by the Lawrenceville community, the Lawrenceville Corporation acts as the catalyst and conduit for responsible and sustainable growth.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Membership: About 100, primarily business owners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Board: Mostly comprised of residents, property owners, and business owners and elected by our membership - 16 members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Programs:  Business district management, policy and advocacy, community planning and development, real estate development, and communications and marketing</a:t>
            </a:r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50" y="6420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02225"/>
            <a:ext cx="2301051" cy="17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98" y="3385025"/>
            <a:ext cx="1275440" cy="1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Happenings</a:t>
            </a:r>
            <a:endParaRPr/>
          </a:p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2400250" y="132655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2nd Thursday of each month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Rotate between Upper, Central, and Lower Lawrenceville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Let us know what topics you’d like to see us cover!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info@LUnited.org</a:t>
            </a:r>
            <a:r>
              <a:rPr lang="en"/>
              <a:t> or 412-802-7220</a:t>
            </a:r>
            <a:r>
              <a:rPr lang="en">
                <a:highlight>
                  <a:schemeClr val="lt1"/>
                </a:highlight>
              </a:rPr>
              <a:t>	</a:t>
            </a:r>
            <a:endParaRPr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Community Development Activities Meetings</a:t>
            </a:r>
            <a:endParaRPr b="1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4th Thursdays of the month (as needed)</a:t>
            </a:r>
            <a:endParaRPr/>
          </a:p>
        </p:txBody>
      </p:sp>
      <p:pic>
        <p:nvPicPr>
          <p:cNvPr descr="LU Logo.JPG" id="115" name="Google Shape;11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 Logo.JPG"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are we talking about trash?</a:t>
            </a:r>
            <a:endParaRPr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2400250" y="132655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Lawrenceville housing is dense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With homes close </a:t>
            </a:r>
            <a:r>
              <a:rPr lang="en" sz="1600"/>
              <a:t>together</a:t>
            </a:r>
            <a:r>
              <a:rPr lang="en" sz="1600"/>
              <a:t> and tight sidewalks/streets, we have seen 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Trash/recycling left on curbs and sidewalks throughout the week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Neighbors of various mobilities needing to use the street instead of the sidewalk as a result of trash/recycling being out </a:t>
            </a:r>
            <a:r>
              <a:rPr lang="en" sz="1600"/>
              <a:t>continuously</a:t>
            </a:r>
            <a:r>
              <a:rPr lang="en" sz="1600"/>
              <a:t> 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 popularity of Butler Street has increased, especially for weekend visits, we’ve seen an increase in trash in alleyways and on sidewalks/streets	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Neighborhood Trash Concerns</a:t>
            </a:r>
            <a:endParaRPr/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2400250" y="1326550"/>
            <a:ext cx="6321600" cy="33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10th Ward neighbors </a:t>
            </a:r>
            <a:r>
              <a:rPr lang="en"/>
              <a:t>resident</a:t>
            </a:r>
            <a:r>
              <a:rPr lang="en"/>
              <a:t> advocacy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Trash in the alleyways behind Butler St </a:t>
            </a:r>
            <a:endParaRPr/>
          </a:p>
        </p:txBody>
      </p:sp>
      <p:pic>
        <p:nvPicPr>
          <p:cNvPr descr="LU Logo.JPG" id="131" name="Google Shape;1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9350" y="2059250"/>
            <a:ext cx="1956301" cy="260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2900" y="2059250"/>
            <a:ext cx="1956300" cy="26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6450" y="2059250"/>
            <a:ext cx="1956301" cy="2608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Christopher Mitchell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Anti-Litter Specialist with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Department of Public Works - Environmental Services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41" name="Google Shape;141;p2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8225"/>
            <a:ext cx="2307050" cy="23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Eric Contakos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Inspections Supervisor with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Department of Public Works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800"/>
          </a:p>
        </p:txBody>
      </p:sp>
      <p:sp>
        <p:nvSpPr>
          <p:cNvPr id="148" name="Google Shape;148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8225"/>
            <a:ext cx="2307050" cy="23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