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46"/>
  </p:normalViewPr>
  <p:slideViewPr>
    <p:cSldViewPr snapToGrid="0" snapToObjects="1">
      <p:cViewPr varScale="1">
        <p:scale>
          <a:sx n="76" d="100"/>
          <a:sy n="76" d="100"/>
        </p:scale>
        <p:origin x="216" y="8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71F04-E6C4-D846-A727-7A50F0FE0C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274A11-661F-3F46-A24D-DBF5EC3610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61B22E-FC3E-0745-BA8A-6AE9AC525ACD}"/>
              </a:ext>
            </a:extLst>
          </p:cNvPr>
          <p:cNvSpPr>
            <a:spLocks noGrp="1"/>
          </p:cNvSpPr>
          <p:nvPr>
            <p:ph type="dt" sz="half" idx="10"/>
          </p:nvPr>
        </p:nvSpPr>
        <p:spPr/>
        <p:txBody>
          <a:bodyPr/>
          <a:lstStyle/>
          <a:p>
            <a:fld id="{C6451B6E-242D-D94D-BEBE-907CA20D08B5}" type="datetimeFigureOut">
              <a:rPr lang="en-US" smtClean="0"/>
              <a:t>7/15/19</a:t>
            </a:fld>
            <a:endParaRPr lang="en-US"/>
          </a:p>
        </p:txBody>
      </p:sp>
      <p:sp>
        <p:nvSpPr>
          <p:cNvPr id="5" name="Footer Placeholder 4">
            <a:extLst>
              <a:ext uri="{FF2B5EF4-FFF2-40B4-BE49-F238E27FC236}">
                <a16:creationId xmlns:a16="http://schemas.microsoft.com/office/drawing/2014/main" id="{D2321459-1D6F-8A41-8749-F58ED3511A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1534BF-C013-5543-A60F-B8D199E2694D}"/>
              </a:ext>
            </a:extLst>
          </p:cNvPr>
          <p:cNvSpPr>
            <a:spLocks noGrp="1"/>
          </p:cNvSpPr>
          <p:nvPr>
            <p:ph type="sldNum" sz="quarter" idx="12"/>
          </p:nvPr>
        </p:nvSpPr>
        <p:spPr/>
        <p:txBody>
          <a:bodyPr/>
          <a:lstStyle/>
          <a:p>
            <a:fld id="{1CAC3AC5-4D9B-864C-8EFF-E3F7E502BE69}" type="slidenum">
              <a:rPr lang="en-US" smtClean="0"/>
              <a:t>‹#›</a:t>
            </a:fld>
            <a:endParaRPr lang="en-US"/>
          </a:p>
        </p:txBody>
      </p:sp>
    </p:spTree>
    <p:extLst>
      <p:ext uri="{BB962C8B-B14F-4D97-AF65-F5344CB8AC3E}">
        <p14:creationId xmlns:p14="http://schemas.microsoft.com/office/powerpoint/2010/main" val="3882458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B617-F792-B449-9178-FD4FA23E73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8BD103-FA40-7E4B-AB96-121CEBE349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59F29-D235-8046-BED6-6CE8C8AB1F37}"/>
              </a:ext>
            </a:extLst>
          </p:cNvPr>
          <p:cNvSpPr>
            <a:spLocks noGrp="1"/>
          </p:cNvSpPr>
          <p:nvPr>
            <p:ph type="dt" sz="half" idx="10"/>
          </p:nvPr>
        </p:nvSpPr>
        <p:spPr/>
        <p:txBody>
          <a:bodyPr/>
          <a:lstStyle/>
          <a:p>
            <a:fld id="{C6451B6E-242D-D94D-BEBE-907CA20D08B5}" type="datetimeFigureOut">
              <a:rPr lang="en-US" smtClean="0"/>
              <a:t>7/15/19</a:t>
            </a:fld>
            <a:endParaRPr lang="en-US"/>
          </a:p>
        </p:txBody>
      </p:sp>
      <p:sp>
        <p:nvSpPr>
          <p:cNvPr id="5" name="Footer Placeholder 4">
            <a:extLst>
              <a:ext uri="{FF2B5EF4-FFF2-40B4-BE49-F238E27FC236}">
                <a16:creationId xmlns:a16="http://schemas.microsoft.com/office/drawing/2014/main" id="{15F064A8-8201-D144-8476-2C20E4137A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FC7B6-17AC-0449-970C-FBD1861187BA}"/>
              </a:ext>
            </a:extLst>
          </p:cNvPr>
          <p:cNvSpPr>
            <a:spLocks noGrp="1"/>
          </p:cNvSpPr>
          <p:nvPr>
            <p:ph type="sldNum" sz="quarter" idx="12"/>
          </p:nvPr>
        </p:nvSpPr>
        <p:spPr/>
        <p:txBody>
          <a:bodyPr/>
          <a:lstStyle/>
          <a:p>
            <a:fld id="{1CAC3AC5-4D9B-864C-8EFF-E3F7E502BE69}" type="slidenum">
              <a:rPr lang="en-US" smtClean="0"/>
              <a:t>‹#›</a:t>
            </a:fld>
            <a:endParaRPr lang="en-US"/>
          </a:p>
        </p:txBody>
      </p:sp>
    </p:spTree>
    <p:extLst>
      <p:ext uri="{BB962C8B-B14F-4D97-AF65-F5344CB8AC3E}">
        <p14:creationId xmlns:p14="http://schemas.microsoft.com/office/powerpoint/2010/main" val="2398957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F1F5B5-FE30-0D48-8811-9BD84E6136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D67581-52F8-6F44-BAAF-0C31B56D8F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F58F0D-DCEE-F647-924E-9C92AA189C94}"/>
              </a:ext>
            </a:extLst>
          </p:cNvPr>
          <p:cNvSpPr>
            <a:spLocks noGrp="1"/>
          </p:cNvSpPr>
          <p:nvPr>
            <p:ph type="dt" sz="half" idx="10"/>
          </p:nvPr>
        </p:nvSpPr>
        <p:spPr/>
        <p:txBody>
          <a:bodyPr/>
          <a:lstStyle/>
          <a:p>
            <a:fld id="{C6451B6E-242D-D94D-BEBE-907CA20D08B5}" type="datetimeFigureOut">
              <a:rPr lang="en-US" smtClean="0"/>
              <a:t>7/15/19</a:t>
            </a:fld>
            <a:endParaRPr lang="en-US"/>
          </a:p>
        </p:txBody>
      </p:sp>
      <p:sp>
        <p:nvSpPr>
          <p:cNvPr id="5" name="Footer Placeholder 4">
            <a:extLst>
              <a:ext uri="{FF2B5EF4-FFF2-40B4-BE49-F238E27FC236}">
                <a16:creationId xmlns:a16="http://schemas.microsoft.com/office/drawing/2014/main" id="{DE9281EF-2F02-714B-94C9-C1A8AA43F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A1CEA3-E7A1-AC4A-A99A-1A0925DBA983}"/>
              </a:ext>
            </a:extLst>
          </p:cNvPr>
          <p:cNvSpPr>
            <a:spLocks noGrp="1"/>
          </p:cNvSpPr>
          <p:nvPr>
            <p:ph type="sldNum" sz="quarter" idx="12"/>
          </p:nvPr>
        </p:nvSpPr>
        <p:spPr/>
        <p:txBody>
          <a:bodyPr/>
          <a:lstStyle/>
          <a:p>
            <a:fld id="{1CAC3AC5-4D9B-864C-8EFF-E3F7E502BE69}" type="slidenum">
              <a:rPr lang="en-US" smtClean="0"/>
              <a:t>‹#›</a:t>
            </a:fld>
            <a:endParaRPr lang="en-US"/>
          </a:p>
        </p:txBody>
      </p:sp>
    </p:spTree>
    <p:extLst>
      <p:ext uri="{BB962C8B-B14F-4D97-AF65-F5344CB8AC3E}">
        <p14:creationId xmlns:p14="http://schemas.microsoft.com/office/powerpoint/2010/main" val="374325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0AEF-5769-7445-A00B-A907C97F92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6691CB-97E3-734E-87E1-8C7023BE5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0DF118-1EE2-5546-9C9C-2287696E7462}"/>
              </a:ext>
            </a:extLst>
          </p:cNvPr>
          <p:cNvSpPr>
            <a:spLocks noGrp="1"/>
          </p:cNvSpPr>
          <p:nvPr>
            <p:ph type="dt" sz="half" idx="10"/>
          </p:nvPr>
        </p:nvSpPr>
        <p:spPr/>
        <p:txBody>
          <a:bodyPr/>
          <a:lstStyle/>
          <a:p>
            <a:fld id="{C6451B6E-242D-D94D-BEBE-907CA20D08B5}" type="datetimeFigureOut">
              <a:rPr lang="en-US" smtClean="0"/>
              <a:t>7/15/19</a:t>
            </a:fld>
            <a:endParaRPr lang="en-US"/>
          </a:p>
        </p:txBody>
      </p:sp>
      <p:sp>
        <p:nvSpPr>
          <p:cNvPr id="5" name="Footer Placeholder 4">
            <a:extLst>
              <a:ext uri="{FF2B5EF4-FFF2-40B4-BE49-F238E27FC236}">
                <a16:creationId xmlns:a16="http://schemas.microsoft.com/office/drawing/2014/main" id="{4F6728C0-E5C1-2D47-9FAD-C796174B5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DCA1E-DCEE-B14F-BEA8-C70227A30FCE}"/>
              </a:ext>
            </a:extLst>
          </p:cNvPr>
          <p:cNvSpPr>
            <a:spLocks noGrp="1"/>
          </p:cNvSpPr>
          <p:nvPr>
            <p:ph type="sldNum" sz="quarter" idx="12"/>
          </p:nvPr>
        </p:nvSpPr>
        <p:spPr/>
        <p:txBody>
          <a:bodyPr/>
          <a:lstStyle/>
          <a:p>
            <a:fld id="{1CAC3AC5-4D9B-864C-8EFF-E3F7E502BE69}" type="slidenum">
              <a:rPr lang="en-US" smtClean="0"/>
              <a:t>‹#›</a:t>
            </a:fld>
            <a:endParaRPr lang="en-US"/>
          </a:p>
        </p:txBody>
      </p:sp>
    </p:spTree>
    <p:extLst>
      <p:ext uri="{BB962C8B-B14F-4D97-AF65-F5344CB8AC3E}">
        <p14:creationId xmlns:p14="http://schemas.microsoft.com/office/powerpoint/2010/main" val="118522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A64B6-0329-8944-8721-5D048E609B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AAC912-9B1E-AD45-8D17-BF64AB228D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E10B9A-8FA1-DC42-A594-50015A040535}"/>
              </a:ext>
            </a:extLst>
          </p:cNvPr>
          <p:cNvSpPr>
            <a:spLocks noGrp="1"/>
          </p:cNvSpPr>
          <p:nvPr>
            <p:ph type="dt" sz="half" idx="10"/>
          </p:nvPr>
        </p:nvSpPr>
        <p:spPr/>
        <p:txBody>
          <a:bodyPr/>
          <a:lstStyle/>
          <a:p>
            <a:fld id="{C6451B6E-242D-D94D-BEBE-907CA20D08B5}" type="datetimeFigureOut">
              <a:rPr lang="en-US" smtClean="0"/>
              <a:t>7/15/19</a:t>
            </a:fld>
            <a:endParaRPr lang="en-US"/>
          </a:p>
        </p:txBody>
      </p:sp>
      <p:sp>
        <p:nvSpPr>
          <p:cNvPr id="5" name="Footer Placeholder 4">
            <a:extLst>
              <a:ext uri="{FF2B5EF4-FFF2-40B4-BE49-F238E27FC236}">
                <a16:creationId xmlns:a16="http://schemas.microsoft.com/office/drawing/2014/main" id="{C0FF9DAE-765B-2F4D-9DAC-183EFC77F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FAA123-794A-024C-96E0-3EECE7A0BCEA}"/>
              </a:ext>
            </a:extLst>
          </p:cNvPr>
          <p:cNvSpPr>
            <a:spLocks noGrp="1"/>
          </p:cNvSpPr>
          <p:nvPr>
            <p:ph type="sldNum" sz="quarter" idx="12"/>
          </p:nvPr>
        </p:nvSpPr>
        <p:spPr/>
        <p:txBody>
          <a:bodyPr/>
          <a:lstStyle/>
          <a:p>
            <a:fld id="{1CAC3AC5-4D9B-864C-8EFF-E3F7E502BE69}" type="slidenum">
              <a:rPr lang="en-US" smtClean="0"/>
              <a:t>‹#›</a:t>
            </a:fld>
            <a:endParaRPr lang="en-US"/>
          </a:p>
        </p:txBody>
      </p:sp>
    </p:spTree>
    <p:extLst>
      <p:ext uri="{BB962C8B-B14F-4D97-AF65-F5344CB8AC3E}">
        <p14:creationId xmlns:p14="http://schemas.microsoft.com/office/powerpoint/2010/main" val="415002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159B4-B0E9-1C49-A64A-471925B770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28AB85-D57B-6A43-B7F7-C0F4E35918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BD02A2-CB20-7742-94D7-B05B51A9FF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F1D53F-F462-B241-A1BE-99225BD1AB78}"/>
              </a:ext>
            </a:extLst>
          </p:cNvPr>
          <p:cNvSpPr>
            <a:spLocks noGrp="1"/>
          </p:cNvSpPr>
          <p:nvPr>
            <p:ph type="dt" sz="half" idx="10"/>
          </p:nvPr>
        </p:nvSpPr>
        <p:spPr/>
        <p:txBody>
          <a:bodyPr/>
          <a:lstStyle/>
          <a:p>
            <a:fld id="{C6451B6E-242D-D94D-BEBE-907CA20D08B5}" type="datetimeFigureOut">
              <a:rPr lang="en-US" smtClean="0"/>
              <a:t>7/15/19</a:t>
            </a:fld>
            <a:endParaRPr lang="en-US"/>
          </a:p>
        </p:txBody>
      </p:sp>
      <p:sp>
        <p:nvSpPr>
          <p:cNvPr id="6" name="Footer Placeholder 5">
            <a:extLst>
              <a:ext uri="{FF2B5EF4-FFF2-40B4-BE49-F238E27FC236}">
                <a16:creationId xmlns:a16="http://schemas.microsoft.com/office/drawing/2014/main" id="{8418254B-3E3A-1D44-990F-3DE8755B30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8BA85F-E92F-6A42-A410-2F2A02022285}"/>
              </a:ext>
            </a:extLst>
          </p:cNvPr>
          <p:cNvSpPr>
            <a:spLocks noGrp="1"/>
          </p:cNvSpPr>
          <p:nvPr>
            <p:ph type="sldNum" sz="quarter" idx="12"/>
          </p:nvPr>
        </p:nvSpPr>
        <p:spPr/>
        <p:txBody>
          <a:bodyPr/>
          <a:lstStyle/>
          <a:p>
            <a:fld id="{1CAC3AC5-4D9B-864C-8EFF-E3F7E502BE69}" type="slidenum">
              <a:rPr lang="en-US" smtClean="0"/>
              <a:t>‹#›</a:t>
            </a:fld>
            <a:endParaRPr lang="en-US"/>
          </a:p>
        </p:txBody>
      </p:sp>
    </p:spTree>
    <p:extLst>
      <p:ext uri="{BB962C8B-B14F-4D97-AF65-F5344CB8AC3E}">
        <p14:creationId xmlns:p14="http://schemas.microsoft.com/office/powerpoint/2010/main" val="125306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C7D15-38FE-F44A-9A3B-87C4AD4832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670CCD-FE31-E146-913D-D4E9BB94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B0D5BA-127C-BF41-88F6-C8B91B2B0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D966EF-AABC-1244-A309-ECDAA110BF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8A0BD7-38BD-D148-AC90-4908C0BA38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2703EA-5E19-894E-B306-02E021378B84}"/>
              </a:ext>
            </a:extLst>
          </p:cNvPr>
          <p:cNvSpPr>
            <a:spLocks noGrp="1"/>
          </p:cNvSpPr>
          <p:nvPr>
            <p:ph type="dt" sz="half" idx="10"/>
          </p:nvPr>
        </p:nvSpPr>
        <p:spPr/>
        <p:txBody>
          <a:bodyPr/>
          <a:lstStyle/>
          <a:p>
            <a:fld id="{C6451B6E-242D-D94D-BEBE-907CA20D08B5}" type="datetimeFigureOut">
              <a:rPr lang="en-US" smtClean="0"/>
              <a:t>7/15/19</a:t>
            </a:fld>
            <a:endParaRPr lang="en-US"/>
          </a:p>
        </p:txBody>
      </p:sp>
      <p:sp>
        <p:nvSpPr>
          <p:cNvPr id="8" name="Footer Placeholder 7">
            <a:extLst>
              <a:ext uri="{FF2B5EF4-FFF2-40B4-BE49-F238E27FC236}">
                <a16:creationId xmlns:a16="http://schemas.microsoft.com/office/drawing/2014/main" id="{D18769EC-B3D4-E349-91C8-4A49A4711D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A52007-3F52-0F4C-8137-54E5E09FA604}"/>
              </a:ext>
            </a:extLst>
          </p:cNvPr>
          <p:cNvSpPr>
            <a:spLocks noGrp="1"/>
          </p:cNvSpPr>
          <p:nvPr>
            <p:ph type="sldNum" sz="quarter" idx="12"/>
          </p:nvPr>
        </p:nvSpPr>
        <p:spPr/>
        <p:txBody>
          <a:bodyPr/>
          <a:lstStyle/>
          <a:p>
            <a:fld id="{1CAC3AC5-4D9B-864C-8EFF-E3F7E502BE69}" type="slidenum">
              <a:rPr lang="en-US" smtClean="0"/>
              <a:t>‹#›</a:t>
            </a:fld>
            <a:endParaRPr lang="en-US"/>
          </a:p>
        </p:txBody>
      </p:sp>
    </p:spTree>
    <p:extLst>
      <p:ext uri="{BB962C8B-B14F-4D97-AF65-F5344CB8AC3E}">
        <p14:creationId xmlns:p14="http://schemas.microsoft.com/office/powerpoint/2010/main" val="3573091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BE18F-D81F-5C40-9BE1-BC99043D4F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15AD0F-9DF8-5F47-AE56-1F5CEBC15A3B}"/>
              </a:ext>
            </a:extLst>
          </p:cNvPr>
          <p:cNvSpPr>
            <a:spLocks noGrp="1"/>
          </p:cNvSpPr>
          <p:nvPr>
            <p:ph type="dt" sz="half" idx="10"/>
          </p:nvPr>
        </p:nvSpPr>
        <p:spPr/>
        <p:txBody>
          <a:bodyPr/>
          <a:lstStyle/>
          <a:p>
            <a:fld id="{C6451B6E-242D-D94D-BEBE-907CA20D08B5}" type="datetimeFigureOut">
              <a:rPr lang="en-US" smtClean="0"/>
              <a:t>7/15/19</a:t>
            </a:fld>
            <a:endParaRPr lang="en-US"/>
          </a:p>
        </p:txBody>
      </p:sp>
      <p:sp>
        <p:nvSpPr>
          <p:cNvPr id="4" name="Footer Placeholder 3">
            <a:extLst>
              <a:ext uri="{FF2B5EF4-FFF2-40B4-BE49-F238E27FC236}">
                <a16:creationId xmlns:a16="http://schemas.microsoft.com/office/drawing/2014/main" id="{346F6450-FF19-004A-A00C-8A547BA1B8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558605-EF3D-B644-A808-DE193DD589E5}"/>
              </a:ext>
            </a:extLst>
          </p:cNvPr>
          <p:cNvSpPr>
            <a:spLocks noGrp="1"/>
          </p:cNvSpPr>
          <p:nvPr>
            <p:ph type="sldNum" sz="quarter" idx="12"/>
          </p:nvPr>
        </p:nvSpPr>
        <p:spPr/>
        <p:txBody>
          <a:bodyPr/>
          <a:lstStyle/>
          <a:p>
            <a:fld id="{1CAC3AC5-4D9B-864C-8EFF-E3F7E502BE69}" type="slidenum">
              <a:rPr lang="en-US" smtClean="0"/>
              <a:t>‹#›</a:t>
            </a:fld>
            <a:endParaRPr lang="en-US"/>
          </a:p>
        </p:txBody>
      </p:sp>
    </p:spTree>
    <p:extLst>
      <p:ext uri="{BB962C8B-B14F-4D97-AF65-F5344CB8AC3E}">
        <p14:creationId xmlns:p14="http://schemas.microsoft.com/office/powerpoint/2010/main" val="383490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14C29D-3F0B-4D4B-8AAB-F399515C2F2F}"/>
              </a:ext>
            </a:extLst>
          </p:cNvPr>
          <p:cNvSpPr>
            <a:spLocks noGrp="1"/>
          </p:cNvSpPr>
          <p:nvPr>
            <p:ph type="dt" sz="half" idx="10"/>
          </p:nvPr>
        </p:nvSpPr>
        <p:spPr/>
        <p:txBody>
          <a:bodyPr/>
          <a:lstStyle/>
          <a:p>
            <a:fld id="{C6451B6E-242D-D94D-BEBE-907CA20D08B5}" type="datetimeFigureOut">
              <a:rPr lang="en-US" smtClean="0"/>
              <a:t>7/15/19</a:t>
            </a:fld>
            <a:endParaRPr lang="en-US"/>
          </a:p>
        </p:txBody>
      </p:sp>
      <p:sp>
        <p:nvSpPr>
          <p:cNvPr id="3" name="Footer Placeholder 2">
            <a:extLst>
              <a:ext uri="{FF2B5EF4-FFF2-40B4-BE49-F238E27FC236}">
                <a16:creationId xmlns:a16="http://schemas.microsoft.com/office/drawing/2014/main" id="{10E9DC90-52BD-CC48-A1A6-1D9933489A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958CF7-D9EB-0C4A-A337-66FAA5C61A6B}"/>
              </a:ext>
            </a:extLst>
          </p:cNvPr>
          <p:cNvSpPr>
            <a:spLocks noGrp="1"/>
          </p:cNvSpPr>
          <p:nvPr>
            <p:ph type="sldNum" sz="quarter" idx="12"/>
          </p:nvPr>
        </p:nvSpPr>
        <p:spPr/>
        <p:txBody>
          <a:bodyPr/>
          <a:lstStyle/>
          <a:p>
            <a:fld id="{1CAC3AC5-4D9B-864C-8EFF-E3F7E502BE69}" type="slidenum">
              <a:rPr lang="en-US" smtClean="0"/>
              <a:t>‹#›</a:t>
            </a:fld>
            <a:endParaRPr lang="en-US"/>
          </a:p>
        </p:txBody>
      </p:sp>
    </p:spTree>
    <p:extLst>
      <p:ext uri="{BB962C8B-B14F-4D97-AF65-F5344CB8AC3E}">
        <p14:creationId xmlns:p14="http://schemas.microsoft.com/office/powerpoint/2010/main" val="2832521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811B-8180-9945-8F74-E29F0ABAFA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B84C8-21FF-4D45-8D44-2C7B2603E4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1B0241-4B35-4D43-8CCD-F5AEE21D3D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ED4190-C644-2F40-867B-50E91F2BD8BC}"/>
              </a:ext>
            </a:extLst>
          </p:cNvPr>
          <p:cNvSpPr>
            <a:spLocks noGrp="1"/>
          </p:cNvSpPr>
          <p:nvPr>
            <p:ph type="dt" sz="half" idx="10"/>
          </p:nvPr>
        </p:nvSpPr>
        <p:spPr/>
        <p:txBody>
          <a:bodyPr/>
          <a:lstStyle/>
          <a:p>
            <a:fld id="{C6451B6E-242D-D94D-BEBE-907CA20D08B5}" type="datetimeFigureOut">
              <a:rPr lang="en-US" smtClean="0"/>
              <a:t>7/15/19</a:t>
            </a:fld>
            <a:endParaRPr lang="en-US"/>
          </a:p>
        </p:txBody>
      </p:sp>
      <p:sp>
        <p:nvSpPr>
          <p:cNvPr id="6" name="Footer Placeholder 5">
            <a:extLst>
              <a:ext uri="{FF2B5EF4-FFF2-40B4-BE49-F238E27FC236}">
                <a16:creationId xmlns:a16="http://schemas.microsoft.com/office/drawing/2014/main" id="{14A6E42E-2077-D94E-8993-3C3136F17E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A186C2-3FC9-CA4B-B625-9F4FE62DD327}"/>
              </a:ext>
            </a:extLst>
          </p:cNvPr>
          <p:cNvSpPr>
            <a:spLocks noGrp="1"/>
          </p:cNvSpPr>
          <p:nvPr>
            <p:ph type="sldNum" sz="quarter" idx="12"/>
          </p:nvPr>
        </p:nvSpPr>
        <p:spPr/>
        <p:txBody>
          <a:bodyPr/>
          <a:lstStyle/>
          <a:p>
            <a:fld id="{1CAC3AC5-4D9B-864C-8EFF-E3F7E502BE69}" type="slidenum">
              <a:rPr lang="en-US" smtClean="0"/>
              <a:t>‹#›</a:t>
            </a:fld>
            <a:endParaRPr lang="en-US"/>
          </a:p>
        </p:txBody>
      </p:sp>
    </p:spTree>
    <p:extLst>
      <p:ext uri="{BB962C8B-B14F-4D97-AF65-F5344CB8AC3E}">
        <p14:creationId xmlns:p14="http://schemas.microsoft.com/office/powerpoint/2010/main" val="409825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5750E-F104-434D-931B-4E35A7E11C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DD7B4-F7F8-BF4D-AC7C-E0D3A639E1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BBD1DD-3156-CC44-B100-70A40E577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58B6E2-A0EF-8D40-BE98-84FAC6E8DE2F}"/>
              </a:ext>
            </a:extLst>
          </p:cNvPr>
          <p:cNvSpPr>
            <a:spLocks noGrp="1"/>
          </p:cNvSpPr>
          <p:nvPr>
            <p:ph type="dt" sz="half" idx="10"/>
          </p:nvPr>
        </p:nvSpPr>
        <p:spPr/>
        <p:txBody>
          <a:bodyPr/>
          <a:lstStyle/>
          <a:p>
            <a:fld id="{C6451B6E-242D-D94D-BEBE-907CA20D08B5}" type="datetimeFigureOut">
              <a:rPr lang="en-US" smtClean="0"/>
              <a:t>7/15/19</a:t>
            </a:fld>
            <a:endParaRPr lang="en-US"/>
          </a:p>
        </p:txBody>
      </p:sp>
      <p:sp>
        <p:nvSpPr>
          <p:cNvPr id="6" name="Footer Placeholder 5">
            <a:extLst>
              <a:ext uri="{FF2B5EF4-FFF2-40B4-BE49-F238E27FC236}">
                <a16:creationId xmlns:a16="http://schemas.microsoft.com/office/drawing/2014/main" id="{D1686827-D0D0-714F-B695-65EC3DDA95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0FEB19-1F29-654A-A447-5A9D6649EE1B}"/>
              </a:ext>
            </a:extLst>
          </p:cNvPr>
          <p:cNvSpPr>
            <a:spLocks noGrp="1"/>
          </p:cNvSpPr>
          <p:nvPr>
            <p:ph type="sldNum" sz="quarter" idx="12"/>
          </p:nvPr>
        </p:nvSpPr>
        <p:spPr/>
        <p:txBody>
          <a:bodyPr/>
          <a:lstStyle/>
          <a:p>
            <a:fld id="{1CAC3AC5-4D9B-864C-8EFF-E3F7E502BE69}" type="slidenum">
              <a:rPr lang="en-US" smtClean="0"/>
              <a:t>‹#›</a:t>
            </a:fld>
            <a:endParaRPr lang="en-US"/>
          </a:p>
        </p:txBody>
      </p:sp>
    </p:spTree>
    <p:extLst>
      <p:ext uri="{BB962C8B-B14F-4D97-AF65-F5344CB8AC3E}">
        <p14:creationId xmlns:p14="http://schemas.microsoft.com/office/powerpoint/2010/main" val="4131354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3D75F6-A8C9-CC46-94D6-8C3E6C9E7D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5CB361-C853-7841-8BAD-EF9C468E69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1BF49-F102-ED48-AE71-F977D44EE6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51B6E-242D-D94D-BEBE-907CA20D08B5}" type="datetimeFigureOut">
              <a:rPr lang="en-US" smtClean="0"/>
              <a:t>7/15/19</a:t>
            </a:fld>
            <a:endParaRPr lang="en-US"/>
          </a:p>
        </p:txBody>
      </p:sp>
      <p:sp>
        <p:nvSpPr>
          <p:cNvPr id="5" name="Footer Placeholder 4">
            <a:extLst>
              <a:ext uri="{FF2B5EF4-FFF2-40B4-BE49-F238E27FC236}">
                <a16:creationId xmlns:a16="http://schemas.microsoft.com/office/drawing/2014/main" id="{6D2BB244-971F-CF43-A6F0-B7932D0B14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28B0C2-B3A2-2A40-86AA-7D9FEB667D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C3AC5-4D9B-864C-8EFF-E3F7E502BE69}" type="slidenum">
              <a:rPr lang="en-US" smtClean="0"/>
              <a:t>‹#›</a:t>
            </a:fld>
            <a:endParaRPr lang="en-US"/>
          </a:p>
        </p:txBody>
      </p:sp>
    </p:spTree>
    <p:extLst>
      <p:ext uri="{BB962C8B-B14F-4D97-AF65-F5344CB8AC3E}">
        <p14:creationId xmlns:p14="http://schemas.microsoft.com/office/powerpoint/2010/main" val="3754121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245E62-58F7-5748-8F65-FB28662E39FD}"/>
              </a:ext>
            </a:extLst>
          </p:cNvPr>
          <p:cNvPicPr>
            <a:picLocks noChangeAspect="1"/>
          </p:cNvPicPr>
          <p:nvPr/>
        </p:nvPicPr>
        <p:blipFill>
          <a:blip r:embed="rId2"/>
          <a:stretch>
            <a:fillRect/>
          </a:stretch>
        </p:blipFill>
        <p:spPr>
          <a:xfrm>
            <a:off x="2209800" y="2139950"/>
            <a:ext cx="7772400" cy="2578100"/>
          </a:xfrm>
          <a:prstGeom prst="rect">
            <a:avLst/>
          </a:prstGeom>
        </p:spPr>
      </p:pic>
    </p:spTree>
    <p:extLst>
      <p:ext uri="{BB962C8B-B14F-4D97-AF65-F5344CB8AC3E}">
        <p14:creationId xmlns:p14="http://schemas.microsoft.com/office/powerpoint/2010/main" val="2633888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B173CA-E294-AE4C-9F56-6C9B77C6926E}"/>
              </a:ext>
            </a:extLst>
          </p:cNvPr>
          <p:cNvPicPr>
            <a:picLocks noChangeAspect="1"/>
          </p:cNvPicPr>
          <p:nvPr/>
        </p:nvPicPr>
        <p:blipFill>
          <a:blip r:embed="rId2"/>
          <a:stretch>
            <a:fillRect/>
          </a:stretch>
        </p:blipFill>
        <p:spPr>
          <a:xfrm>
            <a:off x="7247584" y="0"/>
            <a:ext cx="4944416" cy="6858000"/>
          </a:xfrm>
          <a:prstGeom prst="rect">
            <a:avLst/>
          </a:prstGeom>
        </p:spPr>
      </p:pic>
      <p:sp>
        <p:nvSpPr>
          <p:cNvPr id="3" name="Rectangle 2">
            <a:extLst>
              <a:ext uri="{FF2B5EF4-FFF2-40B4-BE49-F238E27FC236}">
                <a16:creationId xmlns:a16="http://schemas.microsoft.com/office/drawing/2014/main" id="{6C29A654-29C9-4944-888D-B4D3B5CF7729}"/>
              </a:ext>
            </a:extLst>
          </p:cNvPr>
          <p:cNvSpPr/>
          <p:nvPr/>
        </p:nvSpPr>
        <p:spPr>
          <a:xfrm>
            <a:off x="575792" y="790826"/>
            <a:ext cx="6096000" cy="923330"/>
          </a:xfrm>
          <a:prstGeom prst="rect">
            <a:avLst/>
          </a:prstGeom>
        </p:spPr>
        <p:txBody>
          <a:bodyPr>
            <a:spAutoFit/>
          </a:bodyPr>
          <a:lstStyle/>
          <a:p>
            <a:r>
              <a:rPr lang="en-US" b="0" i="0" dirty="0">
                <a:solidFill>
                  <a:srgbClr val="000000"/>
                </a:solidFill>
                <a:effectLst/>
                <a:latin typeface="Roboto"/>
              </a:rPr>
              <a:t>“Safer pedestrian crossing at 40</a:t>
            </a:r>
            <a:r>
              <a:rPr lang="en-US" b="0" i="0" baseline="30000" dirty="0">
                <a:solidFill>
                  <a:srgbClr val="000000"/>
                </a:solidFill>
                <a:effectLst/>
                <a:latin typeface="Roboto"/>
              </a:rPr>
              <a:t>th</a:t>
            </a:r>
            <a:r>
              <a:rPr lang="en-US" b="0" i="0" dirty="0">
                <a:solidFill>
                  <a:srgbClr val="000000"/>
                </a:solidFill>
                <a:effectLst/>
                <a:latin typeface="Roboto"/>
              </a:rPr>
              <a:t> and Butler. There are so many vehicles making turns that the pedestrian crossing signals are basically useless.”</a:t>
            </a:r>
            <a:endParaRPr lang="en-US" dirty="0"/>
          </a:p>
        </p:txBody>
      </p:sp>
      <p:sp>
        <p:nvSpPr>
          <p:cNvPr id="4" name="Rectangle 3">
            <a:extLst>
              <a:ext uri="{FF2B5EF4-FFF2-40B4-BE49-F238E27FC236}">
                <a16:creationId xmlns:a16="http://schemas.microsoft.com/office/drawing/2014/main" id="{21E6C99E-587D-0D4D-BF14-1B39D3611E11}"/>
              </a:ext>
            </a:extLst>
          </p:cNvPr>
          <p:cNvSpPr/>
          <p:nvPr/>
        </p:nvSpPr>
        <p:spPr>
          <a:xfrm>
            <a:off x="393602" y="3574065"/>
            <a:ext cx="6096000" cy="646331"/>
          </a:xfrm>
          <a:prstGeom prst="rect">
            <a:avLst/>
          </a:prstGeom>
        </p:spPr>
        <p:txBody>
          <a:bodyPr>
            <a:spAutoFit/>
          </a:bodyPr>
          <a:lstStyle/>
          <a:p>
            <a:r>
              <a:rPr lang="en-US" dirty="0">
                <a:latin typeface="Arial" panose="020B0604020202020204" pitchFamily="34" charset="0"/>
              </a:rPr>
              <a:t>“Sidewalk bump outs at Main &amp; Penn to promote safer turns.”</a:t>
            </a:r>
            <a:endParaRPr lang="en-US" dirty="0"/>
          </a:p>
        </p:txBody>
      </p:sp>
      <p:sp>
        <p:nvSpPr>
          <p:cNvPr id="5" name="TextBox 4">
            <a:extLst>
              <a:ext uri="{FF2B5EF4-FFF2-40B4-BE49-F238E27FC236}">
                <a16:creationId xmlns:a16="http://schemas.microsoft.com/office/drawing/2014/main" id="{18639DC9-6028-934A-BED1-B4F2C286955D}"/>
              </a:ext>
            </a:extLst>
          </p:cNvPr>
          <p:cNvSpPr txBox="1"/>
          <p:nvPr/>
        </p:nvSpPr>
        <p:spPr>
          <a:xfrm>
            <a:off x="8526483" y="5545777"/>
            <a:ext cx="184731" cy="369332"/>
          </a:xfrm>
          <a:prstGeom prst="rect">
            <a:avLst/>
          </a:prstGeom>
          <a:noFill/>
        </p:spPr>
        <p:txBody>
          <a:bodyPr wrap="none" rtlCol="0">
            <a:spAutoFit/>
          </a:bodyPr>
          <a:lstStyle/>
          <a:p>
            <a:endParaRPr lang="en-US" dirty="0"/>
          </a:p>
        </p:txBody>
      </p:sp>
      <p:sp>
        <p:nvSpPr>
          <p:cNvPr id="6" name="Rectangle 5">
            <a:extLst>
              <a:ext uri="{FF2B5EF4-FFF2-40B4-BE49-F238E27FC236}">
                <a16:creationId xmlns:a16="http://schemas.microsoft.com/office/drawing/2014/main" id="{BE5EB3F4-54E2-F74E-883C-ABE96D5DE4C5}"/>
              </a:ext>
            </a:extLst>
          </p:cNvPr>
          <p:cNvSpPr/>
          <p:nvPr/>
        </p:nvSpPr>
        <p:spPr>
          <a:xfrm>
            <a:off x="1002307" y="4965055"/>
            <a:ext cx="6096000" cy="923330"/>
          </a:xfrm>
          <a:prstGeom prst="rect">
            <a:avLst/>
          </a:prstGeom>
        </p:spPr>
        <p:txBody>
          <a:bodyPr>
            <a:spAutoFit/>
          </a:bodyPr>
          <a:lstStyle/>
          <a:p>
            <a:r>
              <a:rPr lang="en-US" b="0" i="0" dirty="0">
                <a:solidFill>
                  <a:srgbClr val="000000"/>
                </a:solidFill>
                <a:effectLst/>
                <a:latin typeface="Roboto"/>
              </a:rPr>
              <a:t>“Cars go so fast up 44th St toward Penn and the hospital that it can get very dangerous... More stop signs or speed bumps are necessary.“</a:t>
            </a:r>
            <a:endParaRPr lang="en-US" dirty="0"/>
          </a:p>
        </p:txBody>
      </p:sp>
      <p:sp>
        <p:nvSpPr>
          <p:cNvPr id="7" name="TextBox 6">
            <a:extLst>
              <a:ext uri="{FF2B5EF4-FFF2-40B4-BE49-F238E27FC236}">
                <a16:creationId xmlns:a16="http://schemas.microsoft.com/office/drawing/2014/main" id="{2E88FD67-5D3A-264C-B7CF-2489AB2EBD9E}"/>
              </a:ext>
            </a:extLst>
          </p:cNvPr>
          <p:cNvSpPr txBox="1"/>
          <p:nvPr/>
        </p:nvSpPr>
        <p:spPr>
          <a:xfrm>
            <a:off x="1809822" y="70162"/>
            <a:ext cx="4480970" cy="461665"/>
          </a:xfrm>
          <a:prstGeom prst="rect">
            <a:avLst/>
          </a:prstGeom>
          <a:noFill/>
        </p:spPr>
        <p:txBody>
          <a:bodyPr wrap="none" rtlCol="0">
            <a:spAutoFit/>
          </a:bodyPr>
          <a:lstStyle/>
          <a:p>
            <a:r>
              <a:rPr lang="en-US" sz="2400" b="1" dirty="0"/>
              <a:t>Better Streets Intersection Survey</a:t>
            </a:r>
          </a:p>
        </p:txBody>
      </p:sp>
      <p:sp>
        <p:nvSpPr>
          <p:cNvPr id="8" name="Rectangle 7">
            <a:extLst>
              <a:ext uri="{FF2B5EF4-FFF2-40B4-BE49-F238E27FC236}">
                <a16:creationId xmlns:a16="http://schemas.microsoft.com/office/drawing/2014/main" id="{FD2351F9-14FA-8D49-A0D5-FC14B251344F}"/>
              </a:ext>
            </a:extLst>
          </p:cNvPr>
          <p:cNvSpPr/>
          <p:nvPr/>
        </p:nvSpPr>
        <p:spPr>
          <a:xfrm>
            <a:off x="1151584" y="2183075"/>
            <a:ext cx="6096000" cy="646331"/>
          </a:xfrm>
          <a:prstGeom prst="rect">
            <a:avLst/>
          </a:prstGeom>
        </p:spPr>
        <p:txBody>
          <a:bodyPr>
            <a:spAutoFit/>
          </a:bodyPr>
          <a:lstStyle/>
          <a:p>
            <a:r>
              <a:rPr lang="en-US" b="0" i="0" dirty="0">
                <a:solidFill>
                  <a:srgbClr val="000000"/>
                </a:solidFill>
                <a:effectLst/>
                <a:latin typeface="Arial" panose="020B0604020202020204" pitchFamily="34" charset="0"/>
              </a:rPr>
              <a:t>“Takes forever to get a pedestrian crossing signal to get from one side of Butler to the other.”</a:t>
            </a:r>
            <a:endParaRPr lang="en-US" dirty="0"/>
          </a:p>
        </p:txBody>
      </p:sp>
    </p:spTree>
    <p:extLst>
      <p:ext uri="{BB962C8B-B14F-4D97-AF65-F5344CB8AC3E}">
        <p14:creationId xmlns:p14="http://schemas.microsoft.com/office/powerpoint/2010/main" val="1707456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267C70-DBD9-0C41-AAA7-ABE5727D8C9A}"/>
              </a:ext>
            </a:extLst>
          </p:cNvPr>
          <p:cNvPicPr>
            <a:picLocks noChangeAspect="1"/>
          </p:cNvPicPr>
          <p:nvPr/>
        </p:nvPicPr>
        <p:blipFill>
          <a:blip r:embed="rId2"/>
          <a:stretch>
            <a:fillRect/>
          </a:stretch>
        </p:blipFill>
        <p:spPr>
          <a:xfrm>
            <a:off x="5194300" y="298450"/>
            <a:ext cx="6997700" cy="6261100"/>
          </a:xfrm>
          <a:prstGeom prst="rect">
            <a:avLst/>
          </a:prstGeom>
        </p:spPr>
      </p:pic>
      <p:sp>
        <p:nvSpPr>
          <p:cNvPr id="3" name="Rectangle 2">
            <a:extLst>
              <a:ext uri="{FF2B5EF4-FFF2-40B4-BE49-F238E27FC236}">
                <a16:creationId xmlns:a16="http://schemas.microsoft.com/office/drawing/2014/main" id="{B02DC18B-7EB7-1E40-8785-0CFB5E8D5278}"/>
              </a:ext>
            </a:extLst>
          </p:cNvPr>
          <p:cNvSpPr/>
          <p:nvPr/>
        </p:nvSpPr>
        <p:spPr>
          <a:xfrm>
            <a:off x="463550" y="1623536"/>
            <a:ext cx="4193116" cy="2554545"/>
          </a:xfrm>
          <a:prstGeom prst="rect">
            <a:avLst/>
          </a:prstGeom>
        </p:spPr>
        <p:txBody>
          <a:bodyPr wrap="square">
            <a:spAutoFit/>
          </a:bodyPr>
          <a:lstStyle/>
          <a:p>
            <a:r>
              <a:rPr lang="en-US" sz="2000" dirty="0"/>
              <a:t>“Rose, a 72-year-old Lawrenceville resident we met during The Crossings, pop-up street performances to ignite visibility around pedestrian safety, told us she lived in her senior apartment building five and a half years— but never once attempted to cross the street.”</a:t>
            </a:r>
          </a:p>
        </p:txBody>
      </p:sp>
      <p:sp>
        <p:nvSpPr>
          <p:cNvPr id="4" name="TextBox 3">
            <a:extLst>
              <a:ext uri="{FF2B5EF4-FFF2-40B4-BE49-F238E27FC236}">
                <a16:creationId xmlns:a16="http://schemas.microsoft.com/office/drawing/2014/main" id="{C934BB00-0E61-8E43-94B0-75D30A8FD2BD}"/>
              </a:ext>
            </a:extLst>
          </p:cNvPr>
          <p:cNvSpPr txBox="1"/>
          <p:nvPr/>
        </p:nvSpPr>
        <p:spPr>
          <a:xfrm>
            <a:off x="228004" y="292100"/>
            <a:ext cx="4966296" cy="523220"/>
          </a:xfrm>
          <a:prstGeom prst="rect">
            <a:avLst/>
          </a:prstGeom>
          <a:noFill/>
        </p:spPr>
        <p:txBody>
          <a:bodyPr wrap="none" rtlCol="0">
            <a:spAutoFit/>
          </a:bodyPr>
          <a:lstStyle/>
          <a:p>
            <a:r>
              <a:rPr lang="en-US" sz="2800" b="1" dirty="0"/>
              <a:t>Crossings, with Lively Pittsburgh</a:t>
            </a:r>
          </a:p>
        </p:txBody>
      </p:sp>
    </p:spTree>
    <p:extLst>
      <p:ext uri="{BB962C8B-B14F-4D97-AF65-F5344CB8AC3E}">
        <p14:creationId xmlns:p14="http://schemas.microsoft.com/office/powerpoint/2010/main" val="1491115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D330F7-CAC1-994D-B31B-A289584C988C}"/>
              </a:ext>
            </a:extLst>
          </p:cNvPr>
          <p:cNvPicPr>
            <a:picLocks noChangeAspect="1"/>
          </p:cNvPicPr>
          <p:nvPr/>
        </p:nvPicPr>
        <p:blipFill>
          <a:blip r:embed="rId2"/>
          <a:stretch>
            <a:fillRect/>
          </a:stretch>
        </p:blipFill>
        <p:spPr>
          <a:xfrm>
            <a:off x="264583" y="1424516"/>
            <a:ext cx="7850354" cy="4366684"/>
          </a:xfrm>
          <a:prstGeom prst="rect">
            <a:avLst/>
          </a:prstGeom>
        </p:spPr>
      </p:pic>
      <p:sp>
        <p:nvSpPr>
          <p:cNvPr id="3" name="TextBox 2">
            <a:extLst>
              <a:ext uri="{FF2B5EF4-FFF2-40B4-BE49-F238E27FC236}">
                <a16:creationId xmlns:a16="http://schemas.microsoft.com/office/drawing/2014/main" id="{0D5DDA6A-E9B7-6343-8BCE-5B3E21BA7B6A}"/>
              </a:ext>
            </a:extLst>
          </p:cNvPr>
          <p:cNvSpPr txBox="1"/>
          <p:nvPr/>
        </p:nvSpPr>
        <p:spPr>
          <a:xfrm>
            <a:off x="315383" y="321734"/>
            <a:ext cx="3384132" cy="646331"/>
          </a:xfrm>
          <a:prstGeom prst="rect">
            <a:avLst/>
          </a:prstGeom>
          <a:noFill/>
        </p:spPr>
        <p:txBody>
          <a:bodyPr wrap="none" rtlCol="0">
            <a:spAutoFit/>
          </a:bodyPr>
          <a:lstStyle/>
          <a:p>
            <a:r>
              <a:rPr lang="en-US" sz="3600" b="1" dirty="0"/>
              <a:t>40</a:t>
            </a:r>
            <a:r>
              <a:rPr lang="en-US" sz="3600" b="1" baseline="30000" dirty="0"/>
              <a:t>th</a:t>
            </a:r>
            <a:r>
              <a:rPr lang="en-US" sz="3600" b="1" dirty="0"/>
              <a:t> and Davison</a:t>
            </a:r>
          </a:p>
        </p:txBody>
      </p:sp>
      <p:sp>
        <p:nvSpPr>
          <p:cNvPr id="5" name="Rectangle 4">
            <a:extLst>
              <a:ext uri="{FF2B5EF4-FFF2-40B4-BE49-F238E27FC236}">
                <a16:creationId xmlns:a16="http://schemas.microsoft.com/office/drawing/2014/main" id="{F0DAD073-D4BC-9545-BB54-49B146F3B9BC}"/>
              </a:ext>
            </a:extLst>
          </p:cNvPr>
          <p:cNvSpPr/>
          <p:nvPr/>
        </p:nvSpPr>
        <p:spPr>
          <a:xfrm>
            <a:off x="8296565" y="1761198"/>
            <a:ext cx="3810000" cy="2585323"/>
          </a:xfrm>
          <a:prstGeom prst="rect">
            <a:avLst/>
          </a:prstGeom>
        </p:spPr>
        <p:txBody>
          <a:bodyPr wrap="square">
            <a:spAutoFit/>
          </a:bodyPr>
          <a:lstStyle/>
          <a:p>
            <a:r>
              <a:rPr lang="en-US" dirty="0">
                <a:latin typeface="Arial" panose="020B0604020202020204" pitchFamily="34" charset="0"/>
              </a:rPr>
              <a:t>“40th is dangerous for all non-vehicles, but this crosswalk is a yield to peds crosswalk, and no one does. Literally, no one. Those who cut across the bridge come flying up that hill and those of us on foot take our lives into our hands trying to safely make it into the park. It's crazy.”</a:t>
            </a:r>
            <a:endParaRPr lang="en-US" dirty="0"/>
          </a:p>
        </p:txBody>
      </p:sp>
    </p:spTree>
    <p:extLst>
      <p:ext uri="{BB962C8B-B14F-4D97-AF65-F5344CB8AC3E}">
        <p14:creationId xmlns:p14="http://schemas.microsoft.com/office/powerpoint/2010/main" val="1270238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209</Words>
  <Application>Microsoft Macintosh PowerPoint</Application>
  <PresentationFormat>Widescreen</PresentationFormat>
  <Paragraphs>9</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Roboto</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Bernstein</dc:creator>
  <cp:lastModifiedBy>Will Bernstein</cp:lastModifiedBy>
  <cp:revision>5</cp:revision>
  <dcterms:created xsi:type="dcterms:W3CDTF">2019-07-15T19:57:35Z</dcterms:created>
  <dcterms:modified xsi:type="dcterms:W3CDTF">2019-07-15T21:07:24Z</dcterms:modified>
</cp:coreProperties>
</file>