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60" r:id="rId4"/>
    <p:sldId id="257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7/31/2017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9562DB-85A3-4F29-B57C-7B1790B00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Cinderlands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294BBF7-6F0E-4300-9FD0-BE36D89743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3705 Butler Street</a:t>
            </a:r>
          </a:p>
        </p:txBody>
      </p:sp>
    </p:spTree>
    <p:extLst>
      <p:ext uri="{BB962C8B-B14F-4D97-AF65-F5344CB8AC3E}">
        <p14:creationId xmlns:p14="http://schemas.microsoft.com/office/powerpoint/2010/main" val="3166841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0604B1-A6B3-44F3-BAAD-1B78FDB73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0FE8A5-3A6E-4CA4-BECC-29D8D6E7E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09113"/>
            <a:ext cx="5186573" cy="405079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Introductions – Jamie &amp; Steve Warden, brothers &amp; Pittsburgh natives, Adam Hoppel – project manager</a:t>
            </a:r>
          </a:p>
          <a:p>
            <a:r>
              <a:rPr lang="en-US" dirty="0"/>
              <a:t>Hours: </a:t>
            </a:r>
          </a:p>
          <a:p>
            <a:pPr lvl="1"/>
            <a:r>
              <a:rPr lang="en-US" dirty="0"/>
              <a:t>Monday – CLOSED</a:t>
            </a:r>
          </a:p>
          <a:p>
            <a:pPr lvl="1"/>
            <a:r>
              <a:rPr lang="en-US" dirty="0"/>
              <a:t>Tuesday-Thursday – 11:30am-11pm</a:t>
            </a:r>
          </a:p>
          <a:p>
            <a:pPr lvl="1"/>
            <a:r>
              <a:rPr lang="en-US" dirty="0"/>
              <a:t>Friday-Saturday – 11:30am-12am</a:t>
            </a:r>
          </a:p>
          <a:p>
            <a:pPr lvl="1"/>
            <a:r>
              <a:rPr lang="en-US" dirty="0"/>
              <a:t>Sunday 10:30am-9pm</a:t>
            </a:r>
          </a:p>
          <a:p>
            <a:r>
              <a:rPr lang="en-US" dirty="0"/>
              <a:t>Seasonal American Gastropub faire, featuring local ingredients (when available)</a:t>
            </a:r>
          </a:p>
          <a:p>
            <a:r>
              <a:rPr lang="en-US" dirty="0"/>
              <a:t>Price Points:</a:t>
            </a:r>
          </a:p>
          <a:p>
            <a:pPr lvl="1"/>
            <a:r>
              <a:rPr lang="en-US" dirty="0"/>
              <a:t>Lunch $8-$14</a:t>
            </a:r>
          </a:p>
          <a:p>
            <a:pPr lvl="1"/>
            <a:r>
              <a:rPr lang="en-US" dirty="0"/>
              <a:t>Dinner $12-$24</a:t>
            </a:r>
          </a:p>
          <a:p>
            <a:pPr lvl="1"/>
            <a:r>
              <a:rPr lang="en-US" dirty="0"/>
              <a:t>Share plates/apps $4-8</a:t>
            </a:r>
          </a:p>
          <a:p>
            <a:r>
              <a:rPr lang="en-US" dirty="0"/>
              <a:t>Family-Friendly Atmosphere</a:t>
            </a:r>
          </a:p>
          <a:p>
            <a:r>
              <a:rPr lang="en-US" dirty="0"/>
              <a:t>House-made beer, limited PA craft offerings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9F4686A-65B3-4C3A-8DBC-3FCA86B38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137" y="2093976"/>
            <a:ext cx="5261197" cy="351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6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FE351E-7429-463A-9A17-8F22DDBCD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Lawrenceville?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AAA720-235D-4AF3-92DA-54B3DB378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9" y="2121408"/>
            <a:ext cx="5956594" cy="4050792"/>
          </a:xfrm>
        </p:spPr>
        <p:txBody>
          <a:bodyPr/>
          <a:lstStyle/>
          <a:p>
            <a:r>
              <a:rPr lang="en-US" dirty="0"/>
              <a:t>Historical Pittsburgh District</a:t>
            </a:r>
          </a:p>
          <a:p>
            <a:r>
              <a:rPr lang="en-US" dirty="0"/>
              <a:t>Central location and close proximity to city</a:t>
            </a:r>
          </a:p>
          <a:p>
            <a:r>
              <a:rPr lang="en-US" dirty="0"/>
              <a:t>Diversified mix of new and old demographics, ideas and aesthetics</a:t>
            </a:r>
          </a:p>
          <a:p>
            <a:r>
              <a:rPr lang="en-US" dirty="0"/>
              <a:t>Great community of residents and business owners alike, coming together to form a progressive and unique urban destination.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A5E5145-3EDE-41D6-89AE-9FB1ECAA1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4779" y="1766031"/>
            <a:ext cx="4577109" cy="411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6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F90B01-8BF6-4C56-BEE8-7A0D30630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Floor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76329ABD-6F47-4A37-AB1C-25C7579483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855" y="2329842"/>
            <a:ext cx="11350385" cy="2552506"/>
          </a:xfrm>
        </p:spPr>
      </p:pic>
    </p:spTree>
    <p:extLst>
      <p:ext uri="{BB962C8B-B14F-4D97-AF65-F5344CB8AC3E}">
        <p14:creationId xmlns:p14="http://schemas.microsoft.com/office/powerpoint/2010/main" val="268195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FB81EA-D8EC-418F-8D19-01E326747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Floor (Photos)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741FCBB0-28BF-4CDE-8FD8-DFD40087A9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7753" y="2096176"/>
            <a:ext cx="3534759" cy="40513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82AEB2E-7350-432C-ADFC-5B5E47EBF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719" y="2438401"/>
            <a:ext cx="5939890" cy="33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08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9E6F08-E80D-4403-9A2E-93F09DC2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Basement brewery layout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1C388A2-9F19-4B10-9550-CEF24315B9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4882" r="14882"/>
          <a:stretch/>
        </p:blipFill>
        <p:spPr>
          <a:xfrm>
            <a:off x="1069848" y="1784016"/>
            <a:ext cx="8736661" cy="4800548"/>
          </a:xfrm>
        </p:spPr>
      </p:pic>
    </p:spTree>
    <p:extLst>
      <p:ext uri="{BB962C8B-B14F-4D97-AF65-F5344CB8AC3E}">
        <p14:creationId xmlns:p14="http://schemas.microsoft.com/office/powerpoint/2010/main" val="19669603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42</TotalTime>
  <Words>128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Rockwell</vt:lpstr>
      <vt:lpstr>Rockwell Condensed</vt:lpstr>
      <vt:lpstr>Wingdings</vt:lpstr>
      <vt:lpstr>Wood Type</vt:lpstr>
      <vt:lpstr>Cinderlands</vt:lpstr>
      <vt:lpstr>Key Points</vt:lpstr>
      <vt:lpstr>Why Lawrenceville?</vt:lpstr>
      <vt:lpstr>First Floor</vt:lpstr>
      <vt:lpstr>First Floor (Photos)</vt:lpstr>
      <vt:lpstr>Basement brewery layout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Cinderlands</dc:title>
  <dc:creator>wardenj</dc:creator>
  <cp:lastModifiedBy>Dave Breingan</cp:lastModifiedBy>
  <cp:revision>7</cp:revision>
  <dcterms:created xsi:type="dcterms:W3CDTF">2017-07-31T15:27:33Z</dcterms:created>
  <dcterms:modified xsi:type="dcterms:W3CDTF">2017-07-31T18:08:58Z</dcterms:modified>
</cp:coreProperties>
</file>