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58" r:id="rId5"/>
    <p:sldId id="262" r:id="rId6"/>
    <p:sldId id="263" r:id="rId7"/>
    <p:sldId id="257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68" d="100"/>
          <a:sy n="68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46</a:t>
            </a:r>
            <a:r>
              <a:rPr lang="en-US" baseline="30000" dirty="0" smtClean="0"/>
              <a:t>th</a:t>
            </a:r>
            <a:r>
              <a:rPr lang="en-US" dirty="0"/>
              <a:t> </a:t>
            </a:r>
            <a:r>
              <a:rPr lang="en-US" dirty="0" smtClean="0"/>
              <a:t>+ Davison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row of five new townhomes by Regent </a:t>
            </a:r>
            <a:r>
              <a:rPr lang="en-US" dirty="0" err="1" smtClean="0"/>
              <a:t>penn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34832" y="553582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regentpenn.com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work</a:t>
            </a:r>
            <a:br>
              <a:rPr lang="en-US" dirty="0" smtClean="0"/>
            </a:br>
            <a:r>
              <a:rPr lang="en-US" sz="1800" dirty="0" smtClean="0"/>
              <a:t>in the neighborhood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9" y="2201060"/>
            <a:ext cx="2299758" cy="34496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697" y="2201060"/>
            <a:ext cx="2303123" cy="3454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040" y="2174711"/>
            <a:ext cx="2317326" cy="3475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84" y="2174711"/>
            <a:ext cx="2759711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mission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50" y="2011363"/>
            <a:ext cx="2298125" cy="34480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To focus on updating housing stock for energy efficiency, while reinstating local architectural language. </a:t>
            </a:r>
          </a:p>
          <a:p>
            <a:r>
              <a:rPr lang="en-US" dirty="0" smtClean="0"/>
              <a:t>To build homes geared toward owner-occupants</a:t>
            </a:r>
          </a:p>
          <a:p>
            <a:r>
              <a:rPr lang="en-US" dirty="0" smtClean="0"/>
              <a:t>To construct with minimal site/neighborhood disruption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8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2144237" cy="1049235"/>
          </a:xfrm>
        </p:spPr>
        <p:txBody>
          <a:bodyPr/>
          <a:lstStyle/>
          <a:p>
            <a:r>
              <a:rPr lang="en-US" dirty="0" smtClean="0"/>
              <a:t>Site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4440" y="685787"/>
            <a:ext cx="4282543" cy="6618477"/>
          </a:xfrm>
        </p:spPr>
      </p:pic>
      <p:sp>
        <p:nvSpPr>
          <p:cNvPr id="15" name="TextBox 14"/>
          <p:cNvSpPr txBox="1"/>
          <p:nvPr/>
        </p:nvSpPr>
        <p:spPr>
          <a:xfrm>
            <a:off x="7389340" y="2323070"/>
            <a:ext cx="40653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/>
              <a:t>Variances Requesting: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Front and exterior side yard setbacks, 15 feet required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Minimum lot size, 1,800sf required for all lots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Accessory rooftop deck setbacks for front and side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HVAC units</a:t>
            </a:r>
          </a:p>
        </p:txBody>
      </p:sp>
    </p:spTree>
    <p:extLst>
      <p:ext uri="{BB962C8B-B14F-4D97-AF65-F5344CB8AC3E}">
        <p14:creationId xmlns:p14="http://schemas.microsoft.com/office/powerpoint/2010/main" val="2561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6" y="2011363"/>
            <a:ext cx="3461732" cy="34480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20" y="2017713"/>
            <a:ext cx="3455384" cy="3441700"/>
          </a:xfrm>
        </p:spPr>
      </p:pic>
    </p:spTree>
    <p:extLst>
      <p:ext uri="{BB962C8B-B14F-4D97-AF65-F5344CB8AC3E}">
        <p14:creationId xmlns:p14="http://schemas.microsoft.com/office/powerpoint/2010/main" val="10056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2" y="2011363"/>
            <a:ext cx="4597400" cy="34480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46" y="2017713"/>
            <a:ext cx="4588933" cy="3441700"/>
          </a:xfrm>
        </p:spPr>
      </p:pic>
    </p:spTree>
    <p:extLst>
      <p:ext uri="{BB962C8B-B14F-4D97-AF65-F5344CB8AC3E}">
        <p14:creationId xmlns:p14="http://schemas.microsoft.com/office/powerpoint/2010/main" val="18711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0" y="2015732"/>
            <a:ext cx="3923610" cy="3450613"/>
          </a:xfrm>
        </p:spPr>
        <p:txBody>
          <a:bodyPr/>
          <a:lstStyle/>
          <a:p>
            <a:r>
              <a:rPr lang="en-US" dirty="0" smtClean="0"/>
              <a:t>Five attached rowhomes, contextual to the neighborhood</a:t>
            </a:r>
          </a:p>
          <a:p>
            <a:r>
              <a:rPr lang="en-US" dirty="0" smtClean="0"/>
              <a:t>Brick facades, slate mansard roof, wood windows</a:t>
            </a:r>
          </a:p>
          <a:p>
            <a:r>
              <a:rPr lang="en-US" dirty="0" smtClean="0"/>
              <a:t>Rooftop access, front integral garages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16" y="474215"/>
            <a:ext cx="3328087" cy="49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9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96" y="1991410"/>
            <a:ext cx="5885839" cy="3923893"/>
          </a:xfrm>
        </p:spPr>
      </p:pic>
    </p:spTree>
    <p:extLst>
      <p:ext uri="{BB962C8B-B14F-4D97-AF65-F5344CB8AC3E}">
        <p14:creationId xmlns:p14="http://schemas.microsoft.com/office/powerpoint/2010/main" val="10446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1472</TotalTime>
  <Words>105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Gallery</vt:lpstr>
      <vt:lpstr>46th + Davison</vt:lpstr>
      <vt:lpstr>Our work in the neighborhood</vt:lpstr>
      <vt:lpstr>Our mission</vt:lpstr>
      <vt:lpstr>Site</vt:lpstr>
      <vt:lpstr>Context</vt:lpstr>
      <vt:lpstr>Context</vt:lpstr>
      <vt:lpstr>Offering</vt:lpstr>
      <vt:lpstr>Interior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46th + Davison</dc:title>
  <dc:creator>Zach Restelli</dc:creator>
  <cp:lastModifiedBy>Dave Breingan</cp:lastModifiedBy>
  <cp:revision>13</cp:revision>
  <dcterms:created xsi:type="dcterms:W3CDTF">2016-11-14T18:22:33Z</dcterms:created>
  <dcterms:modified xsi:type="dcterms:W3CDTF">2016-12-13T00:29:18Z</dcterms:modified>
</cp:coreProperties>
</file>