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4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1292-686E-416B-85E4-FAF26161407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9F00-A539-4F2E-8D84-9F09F3AD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519" y="-2150376"/>
            <a:ext cx="6646619" cy="109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9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662334"/>
            <a:ext cx="10058400" cy="54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662334"/>
            <a:ext cx="10058399" cy="54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662334"/>
            <a:ext cx="10058399" cy="54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2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662334"/>
            <a:ext cx="10058398" cy="54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8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662334"/>
            <a:ext cx="10058398" cy="54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" y="662334"/>
            <a:ext cx="10058396" cy="54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7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Breingan</dc:creator>
  <cp:lastModifiedBy>Dave Breingan</cp:lastModifiedBy>
  <cp:revision>1</cp:revision>
  <dcterms:created xsi:type="dcterms:W3CDTF">2016-12-05T18:11:48Z</dcterms:created>
  <dcterms:modified xsi:type="dcterms:W3CDTF">2016-12-05T18:12:07Z</dcterms:modified>
</cp:coreProperties>
</file>