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9713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460500" y="4699000"/>
            <a:ext cx="10464800" cy="3302000"/>
          </a:xfrm>
          <a:prstGeom prst="rect">
            <a:avLst/>
          </a:prstGeom>
        </p:spPr>
        <p:txBody>
          <a:bodyPr/>
          <a:lstStyle/>
          <a:p>
            <a:pPr defTabSz="514095">
              <a:defRPr sz="7040"/>
            </a:pPr>
            <a:r>
              <a:t/>
            </a:r>
            <a:br/>
            <a:r>
              <a:t>Jake Voelker</a:t>
            </a:r>
          </a:p>
          <a:p>
            <a:pPr defTabSz="514095">
              <a:defRPr sz="7040"/>
            </a:pPr>
            <a:r>
              <a:t>November 2016</a:t>
            </a:r>
          </a:p>
        </p:txBody>
      </p:sp>
      <p:pic>
        <p:nvPicPr>
          <p:cNvPr id="12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1966" y="673100"/>
            <a:ext cx="4061868" cy="4061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ctrTitle"/>
          </p:nvPr>
        </p:nvSpPr>
        <p:spPr>
          <a:xfrm>
            <a:off x="1130300" y="-19685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Agenda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ubTitle" idx="1"/>
          </p:nvPr>
        </p:nvSpPr>
        <p:spPr>
          <a:xfrm>
            <a:off x="939800" y="1765300"/>
            <a:ext cx="10464800" cy="6500218"/>
          </a:xfrm>
          <a:prstGeom prst="rect">
            <a:avLst/>
          </a:prstGeom>
        </p:spPr>
        <p:txBody>
          <a:bodyPr/>
          <a:lstStyle/>
          <a:p>
            <a:pPr algn="l" defTabSz="438150">
              <a:defRPr sz="2400"/>
            </a:pPr>
            <a:r>
              <a:t>-Personal background and our story </a:t>
            </a:r>
          </a:p>
          <a:p>
            <a:pPr lvl="1" indent="171450" algn="l" defTabSz="438150">
              <a:defRPr sz="2400"/>
            </a:pPr>
            <a:r>
              <a:t>-Veterans Outreach</a:t>
            </a:r>
          </a:p>
          <a:p>
            <a:pPr lvl="1" indent="171450" algn="l" defTabSz="438150">
              <a:defRPr sz="2400"/>
            </a:pPr>
            <a:endParaRPr/>
          </a:p>
          <a:p>
            <a:pPr algn="l" defTabSz="438150">
              <a:defRPr sz="2400"/>
            </a:pPr>
            <a:r>
              <a:t>-Background in state legislation, timelines, and general description of a dispensary</a:t>
            </a:r>
          </a:p>
          <a:p>
            <a:pPr algn="l" defTabSz="438150">
              <a:defRPr sz="2400"/>
            </a:pPr>
            <a:endParaRPr/>
          </a:p>
          <a:p>
            <a:pPr algn="l" defTabSz="438150">
              <a:defRPr sz="2400"/>
            </a:pPr>
            <a:r>
              <a:t>-Location (5416 Butler st) </a:t>
            </a:r>
          </a:p>
          <a:p>
            <a:pPr lvl="1" indent="171450" algn="l" defTabSz="438150">
              <a:defRPr sz="2400"/>
            </a:pPr>
            <a:r>
              <a:t>-Signage and outside appearance</a:t>
            </a:r>
          </a:p>
          <a:p>
            <a:pPr lvl="1" indent="171450" algn="l" defTabSz="438150">
              <a:defRPr sz="2400"/>
            </a:pPr>
            <a:endParaRPr/>
          </a:p>
          <a:p>
            <a:pPr algn="l" defTabSz="438150">
              <a:defRPr sz="2400"/>
            </a:pPr>
            <a:r>
              <a:t>-Security Concerns</a:t>
            </a:r>
          </a:p>
          <a:p>
            <a:pPr lvl="1" indent="171450" algn="l" defTabSz="438150">
              <a:defRPr sz="2400"/>
            </a:pPr>
            <a:r>
              <a:t>-Focus on State regulations</a:t>
            </a:r>
          </a:p>
          <a:p>
            <a:pPr algn="l" defTabSz="438150">
              <a:defRPr sz="2400"/>
            </a:pPr>
            <a:endParaRPr/>
          </a:p>
          <a:p>
            <a:pPr algn="l" defTabSz="438150">
              <a:defRPr sz="2400"/>
            </a:pPr>
            <a:r>
              <a:t>-Employees and staffing</a:t>
            </a:r>
          </a:p>
          <a:p>
            <a:pPr lvl="1" indent="171450" algn="l" defTabSz="438150">
              <a:defRPr sz="2400"/>
            </a:pPr>
            <a:r>
              <a:t>-Full time staff members </a:t>
            </a:r>
          </a:p>
          <a:p>
            <a:pPr lvl="1" indent="171450" algn="l" defTabSz="438150">
              <a:defRPr sz="2400"/>
            </a:pPr>
            <a:endParaRPr/>
          </a:p>
          <a:p>
            <a:pPr algn="l" defTabSz="438150">
              <a:defRPr sz="2400"/>
            </a:pPr>
            <a:r>
              <a:t>-Establishment of a Community Impact Fund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ctrTitle"/>
          </p:nvPr>
        </p:nvSpPr>
        <p:spPr>
          <a:xfrm>
            <a:off x="1270000" y="-16002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Personal Background and Our Story 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ubTitle" idx="1"/>
          </p:nvPr>
        </p:nvSpPr>
        <p:spPr>
          <a:xfrm>
            <a:off x="939800" y="1765300"/>
            <a:ext cx="10464800" cy="6500218"/>
          </a:xfrm>
          <a:prstGeom prst="rect">
            <a:avLst/>
          </a:prstGeom>
        </p:spPr>
        <p:txBody>
          <a:bodyPr/>
          <a:lstStyle/>
          <a:p>
            <a:pPr algn="l"/>
            <a:r>
              <a:t>-Jake’s Professional Background</a:t>
            </a:r>
          </a:p>
          <a:p>
            <a:pPr lvl="1" algn="l"/>
            <a:r>
              <a:t>-Military</a:t>
            </a:r>
          </a:p>
          <a:p>
            <a:pPr lvl="1" algn="l"/>
            <a:r>
              <a:t>-Construction </a:t>
            </a:r>
          </a:p>
          <a:p>
            <a:pPr lvl="1" algn="l"/>
            <a:r>
              <a:t>-Non Profit </a:t>
            </a:r>
          </a:p>
          <a:p>
            <a:pPr lvl="1" algn="l"/>
            <a:r>
              <a:t>-Entrepreneur</a:t>
            </a:r>
          </a:p>
          <a:p>
            <a:pPr lvl="1" algn="l"/>
            <a:endParaRPr/>
          </a:p>
          <a:p>
            <a:pPr algn="l"/>
            <a:r>
              <a:t>-Veterans Outreach and Interest in alternative healing methods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ctrTitle"/>
          </p:nvPr>
        </p:nvSpPr>
        <p:spPr>
          <a:xfrm>
            <a:off x="1270000" y="-16002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Back Ground to State Legislation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ubTitle" idx="1"/>
          </p:nvPr>
        </p:nvSpPr>
        <p:spPr>
          <a:xfrm>
            <a:off x="939800" y="1765300"/>
            <a:ext cx="10464800" cy="6500218"/>
          </a:xfrm>
          <a:prstGeom prst="rect">
            <a:avLst/>
          </a:prstGeom>
        </p:spPr>
        <p:txBody>
          <a:bodyPr/>
          <a:lstStyle/>
          <a:p>
            <a:pPr algn="l"/>
            <a:r>
              <a:t>-Application Process</a:t>
            </a:r>
          </a:p>
          <a:p>
            <a:pPr lvl="1" algn="l"/>
            <a:r>
              <a:t>-Strictly regulated</a:t>
            </a:r>
          </a:p>
          <a:p>
            <a:pPr lvl="1" algn="l"/>
            <a:r>
              <a:t>-Merit Based Application</a:t>
            </a:r>
          </a:p>
          <a:p>
            <a:pPr lvl="1" algn="l"/>
            <a:r>
              <a:t>-Timelines</a:t>
            </a:r>
          </a:p>
          <a:p>
            <a:pPr lvl="1" algn="l"/>
            <a:r>
              <a:t>-Costs </a:t>
            </a:r>
          </a:p>
          <a:p>
            <a:pPr lvl="1" algn="l"/>
            <a:endParaRPr/>
          </a:p>
          <a:p>
            <a:pPr algn="l"/>
            <a:r>
              <a:t>-Dispensaries are designed as clean, orderly retail establishments that allow patients to receive medicine. </a:t>
            </a:r>
          </a:p>
          <a:p>
            <a:pPr algn="l"/>
            <a:endParaRPr/>
          </a:p>
          <a:p>
            <a:pPr algn="l"/>
            <a:r>
              <a:t>-The state leaves little room to stray away from a sanitary health care like facility. </a:t>
            </a:r>
          </a:p>
          <a:p>
            <a:pPr algn="l"/>
            <a:endParaRPr/>
          </a:p>
          <a:p>
            <a:pPr algn="l"/>
            <a:r>
              <a:t>-Products that we are allowed to sell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2" name="Screen Shot 2016-10-20 at 4.00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31612"/>
            <a:ext cx="12824593" cy="632359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270000" y="-16002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4800"/>
            </a:lvl1pPr>
          </a:lstStyle>
          <a:p>
            <a:r>
              <a:t>Location (5416 Butler)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reen Shot 2016-11-04 at 12.13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0209" y="-4886"/>
            <a:ext cx="11363891" cy="7447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xfrm>
            <a:off x="1270000" y="-16002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Security Concerns 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ubTitle" idx="1"/>
          </p:nvPr>
        </p:nvSpPr>
        <p:spPr>
          <a:xfrm>
            <a:off x="939800" y="1765300"/>
            <a:ext cx="10464800" cy="6500218"/>
          </a:xfrm>
          <a:prstGeom prst="rect">
            <a:avLst/>
          </a:prstGeom>
        </p:spPr>
        <p:txBody>
          <a:bodyPr/>
          <a:lstStyle/>
          <a:p>
            <a:pPr algn="l"/>
            <a:r>
              <a:t>-External and Internal Security</a:t>
            </a:r>
          </a:p>
          <a:p>
            <a:pPr lvl="1" algn="l"/>
            <a:r>
              <a:t>-Security Infrastructure </a:t>
            </a:r>
          </a:p>
          <a:p>
            <a:pPr lvl="2" algn="l"/>
            <a:r>
              <a:t>-Internal </a:t>
            </a:r>
          </a:p>
          <a:p>
            <a:pPr lvl="2" algn="l"/>
            <a:r>
              <a:t>-External</a:t>
            </a:r>
          </a:p>
          <a:p>
            <a:pPr lvl="2" algn="l"/>
            <a:r>
              <a:t>-State Regulated </a:t>
            </a:r>
          </a:p>
          <a:p>
            <a:pPr lvl="2" algn="l"/>
            <a:r>
              <a:t>-Retired DEA Agent on our BoD </a:t>
            </a:r>
          </a:p>
          <a:p>
            <a:pPr lvl="2" algn="l"/>
            <a:endParaRPr/>
          </a:p>
          <a:p>
            <a:pPr lvl="1" algn="l"/>
            <a:r>
              <a:t>-Movement of Cash and Product </a:t>
            </a:r>
          </a:p>
          <a:p>
            <a:pPr lvl="2" algn="l"/>
            <a:r>
              <a:t>-State Regulated </a:t>
            </a:r>
          </a:p>
          <a:p>
            <a:pPr lvl="1" algn="l"/>
            <a:endParaRPr/>
          </a:p>
          <a:p>
            <a:pPr algn="l"/>
            <a:r>
              <a:t>-Cameras</a:t>
            </a:r>
          </a:p>
          <a:p>
            <a:pPr algn="l"/>
            <a:endParaRPr/>
          </a:p>
          <a:p>
            <a:pPr algn="l"/>
            <a:r>
              <a:t>-Hours of Operation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ctrTitle"/>
          </p:nvPr>
        </p:nvSpPr>
        <p:spPr>
          <a:xfrm>
            <a:off x="1270000" y="-16002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Employees 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ubTitle" idx="1"/>
          </p:nvPr>
        </p:nvSpPr>
        <p:spPr>
          <a:xfrm>
            <a:off x="939800" y="1765300"/>
            <a:ext cx="10464800" cy="6500218"/>
          </a:xfrm>
          <a:prstGeom prst="rect">
            <a:avLst/>
          </a:prstGeom>
        </p:spPr>
        <p:txBody>
          <a:bodyPr/>
          <a:lstStyle/>
          <a:p>
            <a:pPr algn="l"/>
            <a:r>
              <a:t>-Intense Background checks</a:t>
            </a:r>
          </a:p>
          <a:p>
            <a:pPr algn="l"/>
            <a:endParaRPr/>
          </a:p>
          <a:p>
            <a:pPr algn="l"/>
            <a:r>
              <a:t>-Full time health care professional </a:t>
            </a:r>
          </a:p>
          <a:p>
            <a:pPr algn="l"/>
            <a:endParaRPr/>
          </a:p>
          <a:p>
            <a:pPr algn="l"/>
            <a:r>
              <a:t>-4-5 additional staff</a:t>
            </a:r>
          </a:p>
          <a:p>
            <a:pPr algn="l"/>
            <a:endParaRPr/>
          </a:p>
          <a:p>
            <a:pPr algn="l"/>
            <a:r>
              <a:t>-Encouraged to be active in the community </a:t>
            </a:r>
          </a:p>
          <a:p>
            <a:pPr algn="l"/>
            <a:endParaRPr/>
          </a:p>
          <a:p>
            <a:pPr algn="l"/>
            <a:r>
              <a:t>-Locally recruited with an extreme focus on hiring veterans.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ctrTitle"/>
          </p:nvPr>
        </p:nvSpPr>
        <p:spPr>
          <a:xfrm>
            <a:off x="1270000" y="-16002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Community Impact  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ubTitle" idx="1"/>
          </p:nvPr>
        </p:nvSpPr>
        <p:spPr>
          <a:xfrm>
            <a:off x="939800" y="1765300"/>
            <a:ext cx="10464800" cy="6500218"/>
          </a:xfrm>
          <a:prstGeom prst="rect">
            <a:avLst/>
          </a:prstGeom>
        </p:spPr>
        <p:txBody>
          <a:bodyPr/>
          <a:lstStyle/>
          <a:p>
            <a:pPr algn="l"/>
            <a:r>
              <a:t>-Creation of a community impact fund that will allow grants to be issued to key community initiatives within the local communities that we live in. </a:t>
            </a:r>
          </a:p>
          <a:p>
            <a:pPr algn="l"/>
            <a:endParaRPr/>
          </a:p>
          <a:p>
            <a:pPr algn="l"/>
            <a:r>
              <a:t>-Examples of key initiatives </a:t>
            </a:r>
          </a:p>
          <a:p>
            <a:pPr algn="l"/>
            <a:endParaRPr/>
          </a:p>
          <a:p>
            <a:pPr algn="l"/>
            <a:r>
              <a:t>-Percentage to be determined - based on demand of product. </a:t>
            </a:r>
          </a:p>
          <a:p>
            <a:pPr algn="l"/>
            <a:endParaRPr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Custom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Helvetica Light</vt:lpstr>
      <vt:lpstr>Helvetica Neue</vt:lpstr>
      <vt:lpstr>White</vt:lpstr>
      <vt:lpstr> Jake Voelker November 2016</vt:lpstr>
      <vt:lpstr>Agenda </vt:lpstr>
      <vt:lpstr>Personal Background and Our Story </vt:lpstr>
      <vt:lpstr>Back Ground to State Legislation</vt:lpstr>
      <vt:lpstr>PowerPoint Presentation</vt:lpstr>
      <vt:lpstr>PowerPoint Presentation</vt:lpstr>
      <vt:lpstr>Security Concerns </vt:lpstr>
      <vt:lpstr>Employees </vt:lpstr>
      <vt:lpstr>Community Impact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Jake Voelker November 2016</dc:title>
  <dc:creator>Dave Breingan</dc:creator>
  <cp:lastModifiedBy>Dave Breingan</cp:lastModifiedBy>
  <cp:revision>1</cp:revision>
  <dcterms:modified xsi:type="dcterms:W3CDTF">2016-11-04T18:39:42Z</dcterms:modified>
</cp:coreProperties>
</file>