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7" r:id="rId6"/>
    <p:sldId id="269" r:id="rId7"/>
    <p:sldId id="261" r:id="rId8"/>
    <p:sldId id="262" r:id="rId9"/>
    <p:sldId id="263" r:id="rId10"/>
    <p:sldId id="264" r:id="rId11"/>
    <p:sldId id="265" r:id="rId12"/>
    <p:sldId id="272" r:id="rId13"/>
    <p:sldId id="271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ig Caslon"/>
                <a:cs typeface="Big Caslon"/>
              </a:rPr>
              <a:t>4412 Butler Street (formerly Boys’ and Girls Club of Pittsburgh)</a:t>
            </a:r>
            <a:br>
              <a:rPr lang="en-US" dirty="0" smtClean="0">
                <a:latin typeface="Big Caslon"/>
                <a:cs typeface="Big Caslon"/>
              </a:rPr>
            </a:br>
            <a:r>
              <a:rPr lang="en-US" dirty="0" smtClean="0">
                <a:latin typeface="Big Caslon"/>
                <a:cs typeface="Big Caslon"/>
              </a:rPr>
              <a:t>Renovation Plan</a:t>
            </a:r>
            <a:br>
              <a:rPr lang="en-US" dirty="0" smtClean="0">
                <a:latin typeface="Big Caslon"/>
                <a:cs typeface="Big Caslon"/>
              </a:rPr>
            </a:br>
            <a:r>
              <a:rPr lang="en-US" dirty="0">
                <a:latin typeface="Big Caslon"/>
                <a:cs typeface="Big Caslon"/>
              </a:rPr>
              <a:t/>
            </a:r>
            <a:br>
              <a:rPr lang="en-US" dirty="0">
                <a:latin typeface="Big Caslon"/>
                <a:cs typeface="Big Caslon"/>
              </a:rPr>
            </a:br>
            <a:r>
              <a:rPr lang="en-US" dirty="0" smtClean="0">
                <a:latin typeface="Big Caslon"/>
                <a:cs typeface="Big Caslon"/>
              </a:rPr>
              <a:t/>
            </a:r>
            <a:br>
              <a:rPr lang="en-US" dirty="0" smtClean="0">
                <a:latin typeface="Big Caslon"/>
                <a:cs typeface="Big Caslon"/>
              </a:rPr>
            </a:br>
            <a:r>
              <a:rPr lang="en-US" dirty="0" smtClean="0">
                <a:latin typeface="Big Caslon"/>
                <a:cs typeface="Big Caslon"/>
              </a:rPr>
              <a:t>Crow Hill Development</a:t>
            </a:r>
            <a:endParaRPr lang="en-U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65221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ound Floor Site Pla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05" r="-23705"/>
          <a:stretch>
            <a:fillRect/>
          </a:stretch>
        </p:blipFill>
        <p:spPr>
          <a:xfrm>
            <a:off x="-266701" y="190500"/>
            <a:ext cx="10253081" cy="5638800"/>
          </a:xfrm>
        </p:spPr>
      </p:pic>
      <p:sp>
        <p:nvSpPr>
          <p:cNvPr id="4" name="TextBox 3"/>
          <p:cNvSpPr txBox="1"/>
          <p:nvPr/>
        </p:nvSpPr>
        <p:spPr>
          <a:xfrm>
            <a:off x="3048001" y="5934670"/>
            <a:ext cx="357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Ground Floor Site Plan</a:t>
            </a:r>
          </a:p>
          <a:p>
            <a:pPr algn="ctr"/>
            <a:endParaRPr lang="en-US" dirty="0" smtClean="0">
              <a:latin typeface="Big Caslon"/>
              <a:cs typeface="Big Caslon"/>
            </a:endParaRPr>
          </a:p>
          <a:p>
            <a:pPr algn="ctr"/>
            <a:endParaRPr lang="en-U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8352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cond Floor Site PLa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86" r="-35586"/>
          <a:stretch/>
        </p:blipFill>
        <p:spPr>
          <a:xfrm>
            <a:off x="-863778" y="177800"/>
            <a:ext cx="10769778" cy="5605463"/>
          </a:xfrm>
        </p:spPr>
      </p:pic>
      <p:sp>
        <p:nvSpPr>
          <p:cNvPr id="4" name="TextBox 3"/>
          <p:cNvSpPr txBox="1"/>
          <p:nvPr/>
        </p:nvSpPr>
        <p:spPr>
          <a:xfrm>
            <a:off x="3048001" y="5934670"/>
            <a:ext cx="357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Second Floor Site Plan (Facing Cessna Way)</a:t>
            </a:r>
          </a:p>
          <a:p>
            <a:pPr algn="ctr"/>
            <a:endParaRPr lang="en-US" dirty="0" smtClean="0">
              <a:latin typeface="Big Caslon"/>
              <a:cs typeface="Big Caslon"/>
            </a:endParaRPr>
          </a:p>
          <a:p>
            <a:pPr algn="ctr"/>
            <a:endParaRPr lang="en-U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141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pla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nd Floor Interio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8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nd Floor Interior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veted Ste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tler Street - Historic View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77838"/>
            <a:ext cx="8229600" cy="5648325"/>
          </a:xfrm>
        </p:spPr>
      </p:pic>
    </p:spTree>
    <p:extLst>
      <p:ext uri="{BB962C8B-B14F-4D97-AF65-F5344CB8AC3E}">
        <p14:creationId xmlns:p14="http://schemas.microsoft.com/office/powerpoint/2010/main" val="12898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tler Elevation before addition 19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4" r="-7874"/>
          <a:stretch>
            <a:fillRect/>
          </a:stretch>
        </p:blipFill>
        <p:spPr>
          <a:xfrm>
            <a:off x="457200" y="719138"/>
            <a:ext cx="8229600" cy="5332412"/>
          </a:xfrm>
        </p:spPr>
      </p:pic>
    </p:spTree>
    <p:extLst>
      <p:ext uri="{BB962C8B-B14F-4D97-AF65-F5344CB8AC3E}">
        <p14:creationId xmlns:p14="http://schemas.microsoft.com/office/powerpoint/2010/main" val="3658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xing Mat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82613"/>
            <a:ext cx="8229600" cy="5543550"/>
          </a:xfrm>
        </p:spPr>
      </p:pic>
    </p:spTree>
    <p:extLst>
      <p:ext uri="{BB962C8B-B14F-4D97-AF65-F5344CB8AC3E}">
        <p14:creationId xmlns:p14="http://schemas.microsoft.com/office/powerpoint/2010/main" val="104921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ront Door Vie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3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7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ym - looking from stage toward 45th Stree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02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9177" y="4650903"/>
            <a:ext cx="357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Butler Street Elevation </a:t>
            </a:r>
            <a:endParaRPr lang="en-US" dirty="0">
              <a:latin typeface="Big Caslon"/>
              <a:cs typeface="Big Caslon"/>
            </a:endParaRPr>
          </a:p>
        </p:txBody>
      </p:sp>
      <p:pic>
        <p:nvPicPr>
          <p:cNvPr id="10" name="Content Placeholder 9" descr="Butler Street - Elevation Closeup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2" b="-7852"/>
          <a:stretch>
            <a:fillRect/>
          </a:stretch>
        </p:blipFill>
        <p:spPr>
          <a:xfrm>
            <a:off x="457200" y="125413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81091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1" y="4730278"/>
            <a:ext cx="357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45</a:t>
            </a:r>
            <a:r>
              <a:rPr lang="en-US" baseline="30000" dirty="0" smtClean="0">
                <a:latin typeface="Big Caslon"/>
                <a:cs typeface="Big Caslon"/>
              </a:rPr>
              <a:t>th</a:t>
            </a:r>
            <a:r>
              <a:rPr lang="en-US" dirty="0" smtClean="0">
                <a:latin typeface="Big Caslon"/>
                <a:cs typeface="Big Caslon"/>
              </a:rPr>
              <a:t> Street Elevation</a:t>
            </a:r>
            <a:endParaRPr lang="en-US" dirty="0">
              <a:latin typeface="Big Caslon"/>
              <a:cs typeface="Big Caslon"/>
            </a:endParaRPr>
          </a:p>
        </p:txBody>
      </p:sp>
      <p:pic>
        <p:nvPicPr>
          <p:cNvPr id="11" name="Content Placeholder 10" descr="45th Street Elev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478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405481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essna Wa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24" b="-17824"/>
          <a:stretch>
            <a:fillRect/>
          </a:stretch>
        </p:blipFill>
        <p:spPr>
          <a:xfrm>
            <a:off x="457200" y="204788"/>
            <a:ext cx="8229600" cy="4525962"/>
          </a:xfrm>
        </p:spPr>
      </p:pic>
      <p:sp>
        <p:nvSpPr>
          <p:cNvPr id="4" name="TextBox 3"/>
          <p:cNvSpPr txBox="1"/>
          <p:nvPr/>
        </p:nvSpPr>
        <p:spPr>
          <a:xfrm>
            <a:off x="3048001" y="4260378"/>
            <a:ext cx="357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Cessna Way Elevation</a:t>
            </a:r>
          </a:p>
          <a:p>
            <a:pPr algn="ctr"/>
            <a:endParaRPr lang="en-U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842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</TotalTime>
  <Words>35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Big Caslon</vt:lpstr>
      <vt:lpstr>Calibri</vt:lpstr>
      <vt:lpstr> Black </vt:lpstr>
      <vt:lpstr>4412 Butler Street (formerly Boys’ and Girls Club of Pittsburgh) Renovation Plan   Crow Hill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Butler Street Renovation Plan   Crow Hill Development</dc:title>
  <dc:creator>Patrick Ciccone</dc:creator>
  <cp:lastModifiedBy>Dave Breingan</cp:lastModifiedBy>
  <cp:revision>16</cp:revision>
  <dcterms:created xsi:type="dcterms:W3CDTF">2016-08-15T18:26:41Z</dcterms:created>
  <dcterms:modified xsi:type="dcterms:W3CDTF">2016-08-16T19:38:35Z</dcterms:modified>
</cp:coreProperties>
</file>